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44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96708-4ED8-4BC0-85D7-CCE43D6D96AD}" type="datetimeFigureOut">
              <a:rPr kumimoji="1" lang="ja-JP" altLang="en-US" smtClean="0"/>
              <a:t>2022/3/30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88A95-F40F-4C9F-901D-B721BB7F2551}" type="slidenum">
              <a:rPr kumimoji="1" lang="ja-JP" altLang="en-US" smtClean="0"/>
              <a:t>‹#›</a:t>
            </a:fld>
            <a:endParaRPr kumimoji="1" lang="ja-JP" altLang="en-US"/>
          </a:p>
        </p:txBody>
      </p:sp>
    </p:spTree>
    <p:extLst>
      <p:ext uri="{BB962C8B-B14F-4D97-AF65-F5344CB8AC3E}">
        <p14:creationId xmlns:p14="http://schemas.microsoft.com/office/powerpoint/2010/main" val="10067857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EEE8237-70CD-4BD7-A020-2C53FF82FE6E}" type="datetimeFigureOut">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BAE04F-4081-4438-AFBB-8CF30736A6DD}" type="slidenum">
              <a:rPr kumimoji="1" lang="ja-JP" altLang="en-US" smtClean="0"/>
              <a:t>‹#›</a:t>
            </a:fld>
            <a:endParaRPr kumimoji="1" lang="ja-JP" altLang="en-US"/>
          </a:p>
        </p:txBody>
      </p:sp>
    </p:spTree>
    <p:extLst>
      <p:ext uri="{BB962C8B-B14F-4D97-AF65-F5344CB8AC3E}">
        <p14:creationId xmlns:p14="http://schemas.microsoft.com/office/powerpoint/2010/main" val="291691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EEE8237-70CD-4BD7-A020-2C53FF82FE6E}" type="datetimeFigureOut">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BAE04F-4081-4438-AFBB-8CF30736A6DD}" type="slidenum">
              <a:rPr kumimoji="1" lang="ja-JP" altLang="en-US" smtClean="0"/>
              <a:t>‹#›</a:t>
            </a:fld>
            <a:endParaRPr kumimoji="1" lang="ja-JP" altLang="en-US"/>
          </a:p>
        </p:txBody>
      </p:sp>
    </p:spTree>
    <p:extLst>
      <p:ext uri="{BB962C8B-B14F-4D97-AF65-F5344CB8AC3E}">
        <p14:creationId xmlns:p14="http://schemas.microsoft.com/office/powerpoint/2010/main" val="202850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EEE8237-70CD-4BD7-A020-2C53FF82FE6E}" type="datetimeFigureOut">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BAE04F-4081-4438-AFBB-8CF30736A6DD}" type="slidenum">
              <a:rPr kumimoji="1" lang="ja-JP" altLang="en-US" smtClean="0"/>
              <a:t>‹#›</a:t>
            </a:fld>
            <a:endParaRPr kumimoji="1" lang="ja-JP" altLang="en-US"/>
          </a:p>
        </p:txBody>
      </p:sp>
    </p:spTree>
    <p:extLst>
      <p:ext uri="{BB962C8B-B14F-4D97-AF65-F5344CB8AC3E}">
        <p14:creationId xmlns:p14="http://schemas.microsoft.com/office/powerpoint/2010/main" val="3743554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8" name="正方形/長方形 7"/>
          <p:cNvSpPr/>
          <p:nvPr userDrawn="1"/>
        </p:nvSpPr>
        <p:spPr>
          <a:xfrm>
            <a:off x="189656" y="158134"/>
            <a:ext cx="215265" cy="257448"/>
          </a:xfrm>
          <a:prstGeom prst="rect">
            <a:avLst/>
          </a:prstGeom>
          <a:solidFill>
            <a:srgbClr val="D7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2" b="0" i="0" dirty="0">
              <a:ea typeface="MS UI Gothic" charset="-128"/>
            </a:endParaRPr>
          </a:p>
        </p:txBody>
      </p:sp>
      <p:cxnSp>
        <p:nvCxnSpPr>
          <p:cNvPr id="9" name="直線コネクタ 8"/>
          <p:cNvCxnSpPr/>
          <p:nvPr userDrawn="1"/>
        </p:nvCxnSpPr>
        <p:spPr>
          <a:xfrm>
            <a:off x="1248923" y="1354934"/>
            <a:ext cx="6646154"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4"/>
          </p:nvPr>
        </p:nvSpPr>
        <p:spPr>
          <a:xfrm>
            <a:off x="1253303" y="858140"/>
            <a:ext cx="6637394" cy="469900"/>
          </a:xfrm>
          <a:prstGeom prst="rect">
            <a:avLst/>
          </a:prstGeom>
        </p:spPr>
        <p:txBody>
          <a:bodyPr anchor="b"/>
          <a:lstStyle>
            <a:lvl1pPr marL="0" indent="0" algn="ctr">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3" name="テキスト プレースホルダー 11"/>
          <p:cNvSpPr>
            <a:spLocks noGrp="1"/>
          </p:cNvSpPr>
          <p:nvPr>
            <p:ph type="body" sz="quarter" idx="15"/>
          </p:nvPr>
        </p:nvSpPr>
        <p:spPr>
          <a:xfrm>
            <a:off x="404921" y="145675"/>
            <a:ext cx="6746631" cy="282366"/>
          </a:xfrm>
          <a:prstGeom prst="rect">
            <a:avLst/>
          </a:prstGeom>
        </p:spPr>
        <p:txBody>
          <a:bodyPr anchor="ctr"/>
          <a:lstStyle>
            <a:lvl1pPr marL="0" indent="0" algn="l">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6" name="スライド番号プレースホルダー 5"/>
          <p:cNvSpPr txBox="1">
            <a:spLocks/>
          </p:cNvSpPr>
          <p:nvPr userDrawn="1"/>
        </p:nvSpPr>
        <p:spPr>
          <a:xfrm>
            <a:off x="123486" y="6560870"/>
            <a:ext cx="2228850" cy="365125"/>
          </a:xfrm>
          <a:prstGeom prst="rect">
            <a:avLst/>
          </a:prstGeom>
        </p:spPr>
        <p:txBody>
          <a:bodyPr vert="horz" lIns="80486" tIns="40244" rIns="80486" bIns="40244" rtlCol="0" anchor="ctr">
            <a:noAutofit/>
          </a:bodyPr>
          <a:lstStyle>
            <a:defPPr>
              <a:defRPr lang="ja-JP"/>
            </a:defPPr>
            <a:lvl1pPr marL="0" algn="r" defTabSz="914400" rtl="0" eaLnBrk="1" latinLnBrk="0" hangingPunct="1">
              <a:defRPr kumimoji="1" sz="1200" b="0" i="0" kern="1200">
                <a:solidFill>
                  <a:srgbClr val="323434"/>
                </a:solidFill>
                <a:latin typeface="Yu Gothic Light" charset="-128"/>
                <a:ea typeface="Yu Gothic Light" charset="-128"/>
                <a:cs typeface="Yu Gothic Light"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100000"/>
              </a:lnSpc>
            </a:pPr>
            <a:r>
              <a:rPr lang="en-US" altLang="ja-JP" sz="1000" dirty="0">
                <a:solidFill>
                  <a:schemeClr val="tx1">
                    <a:lumMod val="65000"/>
                    <a:lumOff val="35000"/>
                  </a:schemeClr>
                </a:solidFill>
                <a:latin typeface="MS UI Gothic" charset="-128"/>
                <a:ea typeface="MS UI Gothic" charset="-128"/>
                <a:cs typeface="MS UI Gothic" charset="-128"/>
              </a:rPr>
              <a:t>(C) 2021</a:t>
            </a:r>
            <a:r>
              <a:rPr lang="en-US" altLang="ja-JP" sz="1000" baseline="0" dirty="0">
                <a:solidFill>
                  <a:schemeClr val="tx1">
                    <a:lumMod val="65000"/>
                    <a:lumOff val="35000"/>
                  </a:schemeClr>
                </a:solidFill>
                <a:latin typeface="MS UI Gothic" charset="-128"/>
                <a:ea typeface="MS UI Gothic" charset="-128"/>
                <a:cs typeface="MS UI Gothic" charset="-128"/>
              </a:rPr>
              <a:t> </a:t>
            </a:r>
            <a:r>
              <a:rPr lang="en-US" altLang="ja-JP" sz="1000" dirty="0">
                <a:solidFill>
                  <a:schemeClr val="tx1">
                    <a:lumMod val="65000"/>
                    <a:lumOff val="35000"/>
                  </a:schemeClr>
                </a:solidFill>
                <a:latin typeface="MS UI Gothic" charset="-128"/>
                <a:ea typeface="MS UI Gothic" charset="-128"/>
                <a:cs typeface="MS UI Gothic" charset="-128"/>
              </a:rPr>
              <a:t>Link and Motivation Group</a:t>
            </a:r>
            <a:endParaRPr lang="ja-JP" altLang="en-US" sz="1000" dirty="0">
              <a:solidFill>
                <a:schemeClr val="tx1">
                  <a:lumMod val="65000"/>
                  <a:lumOff val="35000"/>
                </a:schemeClr>
              </a:solidFill>
              <a:latin typeface="MS UI Gothic" charset="-128"/>
              <a:ea typeface="MS UI Gothic" charset="-128"/>
              <a:cs typeface="MS UI Gothic" charset="-128"/>
            </a:endParaRPr>
          </a:p>
        </p:txBody>
      </p:sp>
      <p:sp>
        <p:nvSpPr>
          <p:cNvPr id="17" name="Slide Number Placeholder 5"/>
          <p:cNvSpPr>
            <a:spLocks noGrp="1"/>
          </p:cNvSpPr>
          <p:nvPr>
            <p:ph type="sldNum" sz="quarter" idx="12"/>
          </p:nvPr>
        </p:nvSpPr>
        <p:spPr>
          <a:xfrm>
            <a:off x="3543300" y="6558035"/>
            <a:ext cx="2057400" cy="365125"/>
          </a:xfrm>
          <a:prstGeom prst="rect">
            <a:avLst/>
          </a:prstGeom>
        </p:spPr>
        <p:txBody>
          <a:bodyPr anchor="ctr"/>
          <a:lstStyle>
            <a:lvl1pPr algn="ctr">
              <a:defRPr sz="1000">
                <a:solidFill>
                  <a:schemeClr val="tx1">
                    <a:lumMod val="65000"/>
                    <a:lumOff val="35000"/>
                  </a:schemeClr>
                </a:solidFill>
                <a:latin typeface="MS UI Gothic" charset="-128"/>
                <a:ea typeface="MS UI Gothic" charset="-128"/>
                <a:cs typeface="MS UI Gothic" charset="-128"/>
              </a:defRPr>
            </a:lvl1pPr>
          </a:lstStyle>
          <a:p>
            <a:fld id="{AEFA0942-CDE9-DA4F-BA4D-691B1265176A}" type="slidenum">
              <a:rPr lang="ja-JP" altLang="en-US" smtClean="0"/>
              <a:pPr/>
              <a:t>‹#›</a:t>
            </a:fld>
            <a:endParaRPr lang="ja-JP" altLang="en-US" dirty="0"/>
          </a:p>
        </p:txBody>
      </p:sp>
    </p:spTree>
    <p:extLst>
      <p:ext uri="{BB962C8B-B14F-4D97-AF65-F5344CB8AC3E}">
        <p14:creationId xmlns:p14="http://schemas.microsoft.com/office/powerpoint/2010/main" val="3724853701"/>
      </p:ext>
    </p:extLst>
  </p:cSld>
  <p:clrMapOvr>
    <a:masterClrMapping/>
  </p:clrMapOvr>
  <p:extLst>
    <p:ext uri="{DCECCB84-F9BA-43D5-87BE-67443E8EF086}">
      <p15:sldGuideLst xmlns:p15="http://schemas.microsoft.com/office/powerpoint/2012/main">
        <p15:guide id="1" pos="3120">
          <p15:clr>
            <a:srgbClr val="FBAE40"/>
          </p15:clr>
        </p15:guide>
        <p15:guide id="2" orient="horz" pos="2160">
          <p15:clr>
            <a:srgbClr val="FBAE40"/>
          </p15:clr>
        </p15:guide>
        <p15:guide id="3" pos="126" userDrawn="1">
          <p15:clr>
            <a:srgbClr val="FBAE40"/>
          </p15:clr>
        </p15:guide>
        <p15:guide id="4" pos="6114" userDrawn="1">
          <p15:clr>
            <a:srgbClr val="FBAE40"/>
          </p15:clr>
        </p15:guide>
        <p15:guide id="5" orient="horz" pos="4224" userDrawn="1">
          <p15:clr>
            <a:srgbClr val="FBAE40"/>
          </p15:clr>
        </p15:guide>
        <p15:guide id="6" orient="horz" pos="96" userDrawn="1">
          <p15:clr>
            <a:srgbClr val="FBAE40"/>
          </p15:clr>
        </p15:guide>
        <p15:guide id="7" pos="5842" userDrawn="1">
          <p15:clr>
            <a:srgbClr val="FBAE40"/>
          </p15:clr>
        </p15:guide>
        <p15:guide id="8" pos="39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正方形/長方形 7"/>
          <p:cNvSpPr/>
          <p:nvPr userDrawn="1"/>
        </p:nvSpPr>
        <p:spPr>
          <a:xfrm>
            <a:off x="189656" y="158134"/>
            <a:ext cx="215265" cy="257448"/>
          </a:xfrm>
          <a:prstGeom prst="rect">
            <a:avLst/>
          </a:prstGeom>
          <a:solidFill>
            <a:srgbClr val="D7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2" b="0" i="0" dirty="0">
              <a:ea typeface="MS UI Gothic" charset="-128"/>
            </a:endParaRPr>
          </a:p>
        </p:txBody>
      </p:sp>
      <p:cxnSp>
        <p:nvCxnSpPr>
          <p:cNvPr id="9" name="直線コネクタ 8"/>
          <p:cNvCxnSpPr/>
          <p:nvPr userDrawn="1"/>
        </p:nvCxnSpPr>
        <p:spPr>
          <a:xfrm>
            <a:off x="1248923" y="1354934"/>
            <a:ext cx="6646154"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4"/>
          </p:nvPr>
        </p:nvSpPr>
        <p:spPr>
          <a:xfrm>
            <a:off x="1253303" y="858140"/>
            <a:ext cx="6637394" cy="469900"/>
          </a:xfrm>
          <a:prstGeom prst="rect">
            <a:avLst/>
          </a:prstGeom>
        </p:spPr>
        <p:txBody>
          <a:bodyPr anchor="b"/>
          <a:lstStyle>
            <a:lvl1pPr marL="0" indent="0" algn="ctr">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3" name="テキスト プレースホルダー 11"/>
          <p:cNvSpPr>
            <a:spLocks noGrp="1"/>
          </p:cNvSpPr>
          <p:nvPr>
            <p:ph type="body" sz="quarter" idx="15"/>
          </p:nvPr>
        </p:nvSpPr>
        <p:spPr>
          <a:xfrm>
            <a:off x="404921" y="145675"/>
            <a:ext cx="6746631" cy="282366"/>
          </a:xfrm>
          <a:prstGeom prst="rect">
            <a:avLst/>
          </a:prstGeom>
        </p:spPr>
        <p:txBody>
          <a:bodyPr anchor="ctr"/>
          <a:lstStyle>
            <a:lvl1pPr marL="0" indent="0" algn="l">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6" name="スライド番号プレースホルダー 5"/>
          <p:cNvSpPr txBox="1">
            <a:spLocks/>
          </p:cNvSpPr>
          <p:nvPr userDrawn="1"/>
        </p:nvSpPr>
        <p:spPr>
          <a:xfrm>
            <a:off x="123486" y="6560870"/>
            <a:ext cx="2228850" cy="365125"/>
          </a:xfrm>
          <a:prstGeom prst="rect">
            <a:avLst/>
          </a:prstGeom>
        </p:spPr>
        <p:txBody>
          <a:bodyPr vert="horz" lIns="80486" tIns="40244" rIns="80486" bIns="40244" rtlCol="0" anchor="ctr">
            <a:noAutofit/>
          </a:bodyPr>
          <a:lstStyle>
            <a:defPPr>
              <a:defRPr lang="ja-JP"/>
            </a:defPPr>
            <a:lvl1pPr marL="0" algn="r" defTabSz="914400" rtl="0" eaLnBrk="1" latinLnBrk="0" hangingPunct="1">
              <a:defRPr kumimoji="1" sz="1200" b="0" i="0" kern="1200">
                <a:solidFill>
                  <a:srgbClr val="323434"/>
                </a:solidFill>
                <a:latin typeface="Yu Gothic Light" charset="-128"/>
                <a:ea typeface="Yu Gothic Light" charset="-128"/>
                <a:cs typeface="Yu Gothic Light"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100000"/>
              </a:lnSpc>
            </a:pPr>
            <a:r>
              <a:rPr lang="en-US" altLang="ja-JP" sz="1000" dirty="0">
                <a:solidFill>
                  <a:schemeClr val="tx1">
                    <a:lumMod val="65000"/>
                    <a:lumOff val="35000"/>
                  </a:schemeClr>
                </a:solidFill>
                <a:latin typeface="MS UI Gothic" charset="-128"/>
                <a:ea typeface="MS UI Gothic" charset="-128"/>
                <a:cs typeface="MS UI Gothic" charset="-128"/>
              </a:rPr>
              <a:t>(C) 2021</a:t>
            </a:r>
            <a:r>
              <a:rPr lang="en-US" altLang="ja-JP" sz="1000" baseline="0" dirty="0">
                <a:solidFill>
                  <a:schemeClr val="tx1">
                    <a:lumMod val="65000"/>
                    <a:lumOff val="35000"/>
                  </a:schemeClr>
                </a:solidFill>
                <a:latin typeface="MS UI Gothic" charset="-128"/>
                <a:ea typeface="MS UI Gothic" charset="-128"/>
                <a:cs typeface="MS UI Gothic" charset="-128"/>
              </a:rPr>
              <a:t> </a:t>
            </a:r>
            <a:r>
              <a:rPr lang="en-US" altLang="ja-JP" sz="1000" dirty="0">
                <a:solidFill>
                  <a:schemeClr val="tx1">
                    <a:lumMod val="65000"/>
                    <a:lumOff val="35000"/>
                  </a:schemeClr>
                </a:solidFill>
                <a:latin typeface="MS UI Gothic" charset="-128"/>
                <a:ea typeface="MS UI Gothic" charset="-128"/>
                <a:cs typeface="MS UI Gothic" charset="-128"/>
              </a:rPr>
              <a:t>Link and Motivation Group</a:t>
            </a:r>
            <a:endParaRPr lang="ja-JP" altLang="en-US" sz="1000" dirty="0">
              <a:solidFill>
                <a:schemeClr val="tx1">
                  <a:lumMod val="65000"/>
                  <a:lumOff val="35000"/>
                </a:schemeClr>
              </a:solidFill>
              <a:latin typeface="MS UI Gothic" charset="-128"/>
              <a:ea typeface="MS UI Gothic" charset="-128"/>
              <a:cs typeface="MS UI Gothic" charset="-128"/>
            </a:endParaRPr>
          </a:p>
        </p:txBody>
      </p:sp>
      <p:sp>
        <p:nvSpPr>
          <p:cNvPr id="17" name="Slide Number Placeholder 5"/>
          <p:cNvSpPr>
            <a:spLocks noGrp="1"/>
          </p:cNvSpPr>
          <p:nvPr>
            <p:ph type="sldNum" sz="quarter" idx="12"/>
          </p:nvPr>
        </p:nvSpPr>
        <p:spPr>
          <a:xfrm>
            <a:off x="3543300" y="6558035"/>
            <a:ext cx="2057400" cy="365125"/>
          </a:xfrm>
          <a:prstGeom prst="rect">
            <a:avLst/>
          </a:prstGeom>
        </p:spPr>
        <p:txBody>
          <a:bodyPr anchor="ctr"/>
          <a:lstStyle>
            <a:lvl1pPr algn="ctr">
              <a:defRPr sz="1000">
                <a:solidFill>
                  <a:schemeClr val="tx1">
                    <a:lumMod val="65000"/>
                    <a:lumOff val="35000"/>
                  </a:schemeClr>
                </a:solidFill>
                <a:latin typeface="MS UI Gothic" charset="-128"/>
                <a:ea typeface="MS UI Gothic" charset="-128"/>
                <a:cs typeface="MS UI Gothic" charset="-128"/>
              </a:defRPr>
            </a:lvl1pPr>
          </a:lstStyle>
          <a:p>
            <a:fld id="{AEFA0942-CDE9-DA4F-BA4D-691B1265176A}" type="slidenum">
              <a:rPr lang="ja-JP" altLang="en-US" smtClean="0"/>
              <a:pPr/>
              <a:t>‹#›</a:t>
            </a:fld>
            <a:endParaRPr lang="ja-JP" altLang="en-US" dirty="0"/>
          </a:p>
        </p:txBody>
      </p:sp>
    </p:spTree>
    <p:extLst>
      <p:ext uri="{BB962C8B-B14F-4D97-AF65-F5344CB8AC3E}">
        <p14:creationId xmlns:p14="http://schemas.microsoft.com/office/powerpoint/2010/main" val="3724853701"/>
      </p:ext>
    </p:extLst>
  </p:cSld>
  <p:clrMapOvr>
    <a:masterClrMapping/>
  </p:clrMapOvr>
  <p:extLst>
    <p:ext uri="{DCECCB84-F9BA-43D5-87BE-67443E8EF086}">
      <p15:sldGuideLst xmlns:p15="http://schemas.microsoft.com/office/powerpoint/2012/main">
        <p15:guide id="1" pos="3120">
          <p15:clr>
            <a:srgbClr val="FBAE40"/>
          </p15:clr>
        </p15:guide>
        <p15:guide id="2" orient="horz" pos="2160">
          <p15:clr>
            <a:srgbClr val="FBAE40"/>
          </p15:clr>
        </p15:guide>
        <p15:guide id="3" pos="126" userDrawn="1">
          <p15:clr>
            <a:srgbClr val="FBAE40"/>
          </p15:clr>
        </p15:guide>
        <p15:guide id="4" pos="6114" userDrawn="1">
          <p15:clr>
            <a:srgbClr val="FBAE40"/>
          </p15:clr>
        </p15:guide>
        <p15:guide id="5" orient="horz" pos="4224" userDrawn="1">
          <p15:clr>
            <a:srgbClr val="FBAE40"/>
          </p15:clr>
        </p15:guide>
        <p15:guide id="6" orient="horz" pos="96" userDrawn="1">
          <p15:clr>
            <a:srgbClr val="FBAE40"/>
          </p15:clr>
        </p15:guide>
        <p15:guide id="7" pos="5842" userDrawn="1">
          <p15:clr>
            <a:srgbClr val="FBAE40"/>
          </p15:clr>
        </p15:guide>
        <p15:guide id="8" pos="39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8" name="正方形/長方形 7"/>
          <p:cNvSpPr/>
          <p:nvPr userDrawn="1"/>
        </p:nvSpPr>
        <p:spPr>
          <a:xfrm>
            <a:off x="189656" y="158134"/>
            <a:ext cx="215265" cy="257448"/>
          </a:xfrm>
          <a:prstGeom prst="rect">
            <a:avLst/>
          </a:prstGeom>
          <a:solidFill>
            <a:srgbClr val="D7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2" b="0" i="0" dirty="0">
              <a:ea typeface="MS UI Gothic" charset="-128"/>
            </a:endParaRPr>
          </a:p>
        </p:txBody>
      </p:sp>
      <p:cxnSp>
        <p:nvCxnSpPr>
          <p:cNvPr id="9" name="直線コネクタ 8"/>
          <p:cNvCxnSpPr/>
          <p:nvPr userDrawn="1"/>
        </p:nvCxnSpPr>
        <p:spPr>
          <a:xfrm>
            <a:off x="1248923" y="1354934"/>
            <a:ext cx="6646154"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4"/>
          </p:nvPr>
        </p:nvSpPr>
        <p:spPr>
          <a:xfrm>
            <a:off x="1253303" y="858140"/>
            <a:ext cx="6637394" cy="469900"/>
          </a:xfrm>
          <a:prstGeom prst="rect">
            <a:avLst/>
          </a:prstGeom>
        </p:spPr>
        <p:txBody>
          <a:bodyPr anchor="b"/>
          <a:lstStyle>
            <a:lvl1pPr marL="0" indent="0" algn="ctr">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3" name="テキスト プレースホルダー 11"/>
          <p:cNvSpPr>
            <a:spLocks noGrp="1"/>
          </p:cNvSpPr>
          <p:nvPr>
            <p:ph type="body" sz="quarter" idx="15"/>
          </p:nvPr>
        </p:nvSpPr>
        <p:spPr>
          <a:xfrm>
            <a:off x="404921" y="145675"/>
            <a:ext cx="6746631" cy="282366"/>
          </a:xfrm>
          <a:prstGeom prst="rect">
            <a:avLst/>
          </a:prstGeom>
        </p:spPr>
        <p:txBody>
          <a:bodyPr anchor="ctr"/>
          <a:lstStyle>
            <a:lvl1pPr marL="0" indent="0" algn="l">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6" name="スライド番号プレースホルダー 5"/>
          <p:cNvSpPr txBox="1">
            <a:spLocks/>
          </p:cNvSpPr>
          <p:nvPr userDrawn="1"/>
        </p:nvSpPr>
        <p:spPr>
          <a:xfrm>
            <a:off x="123486" y="6560870"/>
            <a:ext cx="2228850" cy="365125"/>
          </a:xfrm>
          <a:prstGeom prst="rect">
            <a:avLst/>
          </a:prstGeom>
        </p:spPr>
        <p:txBody>
          <a:bodyPr vert="horz" lIns="80486" tIns="40244" rIns="80486" bIns="40244" rtlCol="0" anchor="ctr">
            <a:noAutofit/>
          </a:bodyPr>
          <a:lstStyle>
            <a:defPPr>
              <a:defRPr lang="ja-JP"/>
            </a:defPPr>
            <a:lvl1pPr marL="0" algn="r" defTabSz="914400" rtl="0" eaLnBrk="1" latinLnBrk="0" hangingPunct="1">
              <a:defRPr kumimoji="1" sz="1200" b="0" i="0" kern="1200">
                <a:solidFill>
                  <a:srgbClr val="323434"/>
                </a:solidFill>
                <a:latin typeface="Yu Gothic Light" charset="-128"/>
                <a:ea typeface="Yu Gothic Light" charset="-128"/>
                <a:cs typeface="Yu Gothic Light"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100000"/>
              </a:lnSpc>
            </a:pPr>
            <a:r>
              <a:rPr lang="en-US" altLang="ja-JP" sz="1000" dirty="0">
                <a:solidFill>
                  <a:schemeClr val="tx1">
                    <a:lumMod val="65000"/>
                    <a:lumOff val="35000"/>
                  </a:schemeClr>
                </a:solidFill>
                <a:latin typeface="MS UI Gothic" charset="-128"/>
                <a:ea typeface="MS UI Gothic" charset="-128"/>
                <a:cs typeface="MS UI Gothic" charset="-128"/>
              </a:rPr>
              <a:t>(C) 2021</a:t>
            </a:r>
            <a:r>
              <a:rPr lang="en-US" altLang="ja-JP" sz="1000" baseline="0" dirty="0">
                <a:solidFill>
                  <a:schemeClr val="tx1">
                    <a:lumMod val="65000"/>
                    <a:lumOff val="35000"/>
                  </a:schemeClr>
                </a:solidFill>
                <a:latin typeface="MS UI Gothic" charset="-128"/>
                <a:ea typeface="MS UI Gothic" charset="-128"/>
                <a:cs typeface="MS UI Gothic" charset="-128"/>
              </a:rPr>
              <a:t> </a:t>
            </a:r>
            <a:r>
              <a:rPr lang="en-US" altLang="ja-JP" sz="1000" dirty="0">
                <a:solidFill>
                  <a:schemeClr val="tx1">
                    <a:lumMod val="65000"/>
                    <a:lumOff val="35000"/>
                  </a:schemeClr>
                </a:solidFill>
                <a:latin typeface="MS UI Gothic" charset="-128"/>
                <a:ea typeface="MS UI Gothic" charset="-128"/>
                <a:cs typeface="MS UI Gothic" charset="-128"/>
              </a:rPr>
              <a:t>Link and Motivation Group</a:t>
            </a:r>
            <a:endParaRPr lang="ja-JP" altLang="en-US" sz="1000" dirty="0">
              <a:solidFill>
                <a:schemeClr val="tx1">
                  <a:lumMod val="65000"/>
                  <a:lumOff val="35000"/>
                </a:schemeClr>
              </a:solidFill>
              <a:latin typeface="MS UI Gothic" charset="-128"/>
              <a:ea typeface="MS UI Gothic" charset="-128"/>
              <a:cs typeface="MS UI Gothic" charset="-128"/>
            </a:endParaRPr>
          </a:p>
        </p:txBody>
      </p:sp>
      <p:sp>
        <p:nvSpPr>
          <p:cNvPr id="17" name="Slide Number Placeholder 5"/>
          <p:cNvSpPr>
            <a:spLocks noGrp="1"/>
          </p:cNvSpPr>
          <p:nvPr>
            <p:ph type="sldNum" sz="quarter" idx="12"/>
          </p:nvPr>
        </p:nvSpPr>
        <p:spPr>
          <a:xfrm>
            <a:off x="3543300" y="6558035"/>
            <a:ext cx="2057400" cy="365125"/>
          </a:xfrm>
          <a:prstGeom prst="rect">
            <a:avLst/>
          </a:prstGeom>
        </p:spPr>
        <p:txBody>
          <a:bodyPr anchor="ctr"/>
          <a:lstStyle>
            <a:lvl1pPr algn="ctr">
              <a:defRPr sz="1000">
                <a:solidFill>
                  <a:schemeClr val="tx1">
                    <a:lumMod val="65000"/>
                    <a:lumOff val="35000"/>
                  </a:schemeClr>
                </a:solidFill>
                <a:latin typeface="MS UI Gothic" charset="-128"/>
                <a:ea typeface="MS UI Gothic" charset="-128"/>
                <a:cs typeface="MS UI Gothic" charset="-128"/>
              </a:defRPr>
            </a:lvl1pPr>
          </a:lstStyle>
          <a:p>
            <a:fld id="{AEFA0942-CDE9-DA4F-BA4D-691B1265176A}" type="slidenum">
              <a:rPr lang="ja-JP" altLang="en-US" smtClean="0"/>
              <a:pPr/>
              <a:t>‹#›</a:t>
            </a:fld>
            <a:endParaRPr lang="ja-JP" altLang="en-US" dirty="0"/>
          </a:p>
        </p:txBody>
      </p:sp>
    </p:spTree>
    <p:extLst>
      <p:ext uri="{BB962C8B-B14F-4D97-AF65-F5344CB8AC3E}">
        <p14:creationId xmlns:p14="http://schemas.microsoft.com/office/powerpoint/2010/main" val="3724853701"/>
      </p:ext>
    </p:extLst>
  </p:cSld>
  <p:clrMapOvr>
    <a:masterClrMapping/>
  </p:clrMapOvr>
  <p:extLst>
    <p:ext uri="{DCECCB84-F9BA-43D5-87BE-67443E8EF086}">
      <p15:sldGuideLst xmlns:p15="http://schemas.microsoft.com/office/powerpoint/2012/main">
        <p15:guide id="1" pos="3120">
          <p15:clr>
            <a:srgbClr val="FBAE40"/>
          </p15:clr>
        </p15:guide>
        <p15:guide id="2" orient="horz" pos="2160">
          <p15:clr>
            <a:srgbClr val="FBAE40"/>
          </p15:clr>
        </p15:guide>
        <p15:guide id="3" pos="126" userDrawn="1">
          <p15:clr>
            <a:srgbClr val="FBAE40"/>
          </p15:clr>
        </p15:guide>
        <p15:guide id="4" pos="6114" userDrawn="1">
          <p15:clr>
            <a:srgbClr val="FBAE40"/>
          </p15:clr>
        </p15:guide>
        <p15:guide id="5" orient="horz" pos="4224" userDrawn="1">
          <p15:clr>
            <a:srgbClr val="FBAE40"/>
          </p15:clr>
        </p15:guide>
        <p15:guide id="6" orient="horz" pos="96" userDrawn="1">
          <p15:clr>
            <a:srgbClr val="FBAE40"/>
          </p15:clr>
        </p15:guide>
        <p15:guide id="7" pos="5842" userDrawn="1">
          <p15:clr>
            <a:srgbClr val="FBAE40"/>
          </p15:clr>
        </p15:guide>
        <p15:guide id="8" pos="39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8" name="正方形/長方形 7"/>
          <p:cNvSpPr/>
          <p:nvPr userDrawn="1"/>
        </p:nvSpPr>
        <p:spPr>
          <a:xfrm>
            <a:off x="189656" y="158134"/>
            <a:ext cx="215265" cy="257448"/>
          </a:xfrm>
          <a:prstGeom prst="rect">
            <a:avLst/>
          </a:prstGeom>
          <a:solidFill>
            <a:srgbClr val="D7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2" b="0" i="0" dirty="0">
              <a:ea typeface="MS UI Gothic" charset="-128"/>
            </a:endParaRPr>
          </a:p>
        </p:txBody>
      </p:sp>
      <p:cxnSp>
        <p:nvCxnSpPr>
          <p:cNvPr id="9" name="直線コネクタ 8"/>
          <p:cNvCxnSpPr/>
          <p:nvPr userDrawn="1"/>
        </p:nvCxnSpPr>
        <p:spPr>
          <a:xfrm>
            <a:off x="1248923" y="1354934"/>
            <a:ext cx="6646154"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4"/>
          </p:nvPr>
        </p:nvSpPr>
        <p:spPr>
          <a:xfrm>
            <a:off x="1253303" y="858140"/>
            <a:ext cx="6637394" cy="469900"/>
          </a:xfrm>
          <a:prstGeom prst="rect">
            <a:avLst/>
          </a:prstGeom>
        </p:spPr>
        <p:txBody>
          <a:bodyPr anchor="b"/>
          <a:lstStyle>
            <a:lvl1pPr marL="0" indent="0" algn="ctr">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3" name="テキスト プレースホルダー 11"/>
          <p:cNvSpPr>
            <a:spLocks noGrp="1"/>
          </p:cNvSpPr>
          <p:nvPr>
            <p:ph type="body" sz="quarter" idx="15"/>
          </p:nvPr>
        </p:nvSpPr>
        <p:spPr>
          <a:xfrm>
            <a:off x="404921" y="145675"/>
            <a:ext cx="6746631" cy="282366"/>
          </a:xfrm>
          <a:prstGeom prst="rect">
            <a:avLst/>
          </a:prstGeom>
        </p:spPr>
        <p:txBody>
          <a:bodyPr anchor="ctr"/>
          <a:lstStyle>
            <a:lvl1pPr marL="0" indent="0" algn="l">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6" name="スライド番号プレースホルダー 5"/>
          <p:cNvSpPr txBox="1">
            <a:spLocks/>
          </p:cNvSpPr>
          <p:nvPr userDrawn="1"/>
        </p:nvSpPr>
        <p:spPr>
          <a:xfrm>
            <a:off x="123486" y="6560870"/>
            <a:ext cx="2228850" cy="365125"/>
          </a:xfrm>
          <a:prstGeom prst="rect">
            <a:avLst/>
          </a:prstGeom>
        </p:spPr>
        <p:txBody>
          <a:bodyPr vert="horz" lIns="80486" tIns="40244" rIns="80486" bIns="40244" rtlCol="0" anchor="ctr">
            <a:noAutofit/>
          </a:bodyPr>
          <a:lstStyle>
            <a:defPPr>
              <a:defRPr lang="ja-JP"/>
            </a:defPPr>
            <a:lvl1pPr marL="0" algn="r" defTabSz="914400" rtl="0" eaLnBrk="1" latinLnBrk="0" hangingPunct="1">
              <a:defRPr kumimoji="1" sz="1200" b="0" i="0" kern="1200">
                <a:solidFill>
                  <a:srgbClr val="323434"/>
                </a:solidFill>
                <a:latin typeface="Yu Gothic Light" charset="-128"/>
                <a:ea typeface="Yu Gothic Light" charset="-128"/>
                <a:cs typeface="Yu Gothic Light"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100000"/>
              </a:lnSpc>
            </a:pPr>
            <a:r>
              <a:rPr lang="en-US" altLang="ja-JP" sz="1000" dirty="0">
                <a:solidFill>
                  <a:schemeClr val="tx1">
                    <a:lumMod val="65000"/>
                    <a:lumOff val="35000"/>
                  </a:schemeClr>
                </a:solidFill>
                <a:latin typeface="MS UI Gothic" charset="-128"/>
                <a:ea typeface="MS UI Gothic" charset="-128"/>
                <a:cs typeface="MS UI Gothic" charset="-128"/>
              </a:rPr>
              <a:t>(C) 2021</a:t>
            </a:r>
            <a:r>
              <a:rPr lang="en-US" altLang="ja-JP" sz="1000" baseline="0" dirty="0">
                <a:solidFill>
                  <a:schemeClr val="tx1">
                    <a:lumMod val="65000"/>
                    <a:lumOff val="35000"/>
                  </a:schemeClr>
                </a:solidFill>
                <a:latin typeface="MS UI Gothic" charset="-128"/>
                <a:ea typeface="MS UI Gothic" charset="-128"/>
                <a:cs typeface="MS UI Gothic" charset="-128"/>
              </a:rPr>
              <a:t> </a:t>
            </a:r>
            <a:r>
              <a:rPr lang="en-US" altLang="ja-JP" sz="1000" dirty="0">
                <a:solidFill>
                  <a:schemeClr val="tx1">
                    <a:lumMod val="65000"/>
                    <a:lumOff val="35000"/>
                  </a:schemeClr>
                </a:solidFill>
                <a:latin typeface="MS UI Gothic" charset="-128"/>
                <a:ea typeface="MS UI Gothic" charset="-128"/>
                <a:cs typeface="MS UI Gothic" charset="-128"/>
              </a:rPr>
              <a:t>Link and Motivation Group</a:t>
            </a:r>
            <a:endParaRPr lang="ja-JP" altLang="en-US" sz="1000" dirty="0">
              <a:solidFill>
                <a:schemeClr val="tx1">
                  <a:lumMod val="65000"/>
                  <a:lumOff val="35000"/>
                </a:schemeClr>
              </a:solidFill>
              <a:latin typeface="MS UI Gothic" charset="-128"/>
              <a:ea typeface="MS UI Gothic" charset="-128"/>
              <a:cs typeface="MS UI Gothic" charset="-128"/>
            </a:endParaRPr>
          </a:p>
        </p:txBody>
      </p:sp>
      <p:sp>
        <p:nvSpPr>
          <p:cNvPr id="17" name="Slide Number Placeholder 5"/>
          <p:cNvSpPr>
            <a:spLocks noGrp="1"/>
          </p:cNvSpPr>
          <p:nvPr>
            <p:ph type="sldNum" sz="quarter" idx="12"/>
          </p:nvPr>
        </p:nvSpPr>
        <p:spPr>
          <a:xfrm>
            <a:off x="3543300" y="6558035"/>
            <a:ext cx="2057400" cy="365125"/>
          </a:xfrm>
          <a:prstGeom prst="rect">
            <a:avLst/>
          </a:prstGeom>
        </p:spPr>
        <p:txBody>
          <a:bodyPr anchor="ctr"/>
          <a:lstStyle>
            <a:lvl1pPr algn="ctr">
              <a:defRPr sz="1000">
                <a:solidFill>
                  <a:schemeClr val="tx1">
                    <a:lumMod val="65000"/>
                    <a:lumOff val="35000"/>
                  </a:schemeClr>
                </a:solidFill>
                <a:latin typeface="MS UI Gothic" charset="-128"/>
                <a:ea typeface="MS UI Gothic" charset="-128"/>
                <a:cs typeface="MS UI Gothic" charset="-128"/>
              </a:defRPr>
            </a:lvl1pPr>
          </a:lstStyle>
          <a:p>
            <a:fld id="{AEFA0942-CDE9-DA4F-BA4D-691B1265176A}" type="slidenum">
              <a:rPr lang="ja-JP" altLang="en-US" smtClean="0"/>
              <a:pPr/>
              <a:t>‹#›</a:t>
            </a:fld>
            <a:endParaRPr lang="ja-JP" altLang="en-US" dirty="0"/>
          </a:p>
        </p:txBody>
      </p:sp>
    </p:spTree>
    <p:extLst>
      <p:ext uri="{BB962C8B-B14F-4D97-AF65-F5344CB8AC3E}">
        <p14:creationId xmlns:p14="http://schemas.microsoft.com/office/powerpoint/2010/main" val="3724853701"/>
      </p:ext>
    </p:extLst>
  </p:cSld>
  <p:clrMapOvr>
    <a:masterClrMapping/>
  </p:clrMapOvr>
  <p:extLst>
    <p:ext uri="{DCECCB84-F9BA-43D5-87BE-67443E8EF086}">
      <p15:sldGuideLst xmlns:p15="http://schemas.microsoft.com/office/powerpoint/2012/main">
        <p15:guide id="1" pos="3120">
          <p15:clr>
            <a:srgbClr val="FBAE40"/>
          </p15:clr>
        </p15:guide>
        <p15:guide id="2" orient="horz" pos="2160">
          <p15:clr>
            <a:srgbClr val="FBAE40"/>
          </p15:clr>
        </p15:guide>
        <p15:guide id="3" pos="126" userDrawn="1">
          <p15:clr>
            <a:srgbClr val="FBAE40"/>
          </p15:clr>
        </p15:guide>
        <p15:guide id="4" pos="6114" userDrawn="1">
          <p15:clr>
            <a:srgbClr val="FBAE40"/>
          </p15:clr>
        </p15:guide>
        <p15:guide id="5" orient="horz" pos="4224" userDrawn="1">
          <p15:clr>
            <a:srgbClr val="FBAE40"/>
          </p15:clr>
        </p15:guide>
        <p15:guide id="6" orient="horz" pos="96" userDrawn="1">
          <p15:clr>
            <a:srgbClr val="FBAE40"/>
          </p15:clr>
        </p15:guide>
        <p15:guide id="7" pos="5842" userDrawn="1">
          <p15:clr>
            <a:srgbClr val="FBAE40"/>
          </p15:clr>
        </p15:guide>
        <p15:guide id="8" pos="39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タイトル スライド">
    <p:spTree>
      <p:nvGrpSpPr>
        <p:cNvPr id="1" name=""/>
        <p:cNvGrpSpPr/>
        <p:nvPr/>
      </p:nvGrpSpPr>
      <p:grpSpPr>
        <a:xfrm>
          <a:off x="0" y="0"/>
          <a:ext cx="0" cy="0"/>
          <a:chOff x="0" y="0"/>
          <a:chExt cx="0" cy="0"/>
        </a:xfrm>
      </p:grpSpPr>
      <p:sp>
        <p:nvSpPr>
          <p:cNvPr id="8" name="正方形/長方形 7"/>
          <p:cNvSpPr/>
          <p:nvPr userDrawn="1"/>
        </p:nvSpPr>
        <p:spPr>
          <a:xfrm>
            <a:off x="189656" y="158134"/>
            <a:ext cx="215265" cy="257448"/>
          </a:xfrm>
          <a:prstGeom prst="rect">
            <a:avLst/>
          </a:prstGeom>
          <a:solidFill>
            <a:srgbClr val="D7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2" b="0" i="0" dirty="0">
              <a:ea typeface="MS UI Gothic" charset="-128"/>
            </a:endParaRPr>
          </a:p>
        </p:txBody>
      </p:sp>
      <p:cxnSp>
        <p:nvCxnSpPr>
          <p:cNvPr id="9" name="直線コネクタ 8"/>
          <p:cNvCxnSpPr/>
          <p:nvPr userDrawn="1"/>
        </p:nvCxnSpPr>
        <p:spPr>
          <a:xfrm>
            <a:off x="1248923" y="1354934"/>
            <a:ext cx="6646154"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4"/>
          </p:nvPr>
        </p:nvSpPr>
        <p:spPr>
          <a:xfrm>
            <a:off x="1253303" y="858140"/>
            <a:ext cx="6637394" cy="469900"/>
          </a:xfrm>
          <a:prstGeom prst="rect">
            <a:avLst/>
          </a:prstGeom>
        </p:spPr>
        <p:txBody>
          <a:bodyPr anchor="b"/>
          <a:lstStyle>
            <a:lvl1pPr marL="0" indent="0" algn="ctr">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3" name="テキスト プレースホルダー 11"/>
          <p:cNvSpPr>
            <a:spLocks noGrp="1"/>
          </p:cNvSpPr>
          <p:nvPr>
            <p:ph type="body" sz="quarter" idx="15"/>
          </p:nvPr>
        </p:nvSpPr>
        <p:spPr>
          <a:xfrm>
            <a:off x="404921" y="145675"/>
            <a:ext cx="6746631" cy="282366"/>
          </a:xfrm>
          <a:prstGeom prst="rect">
            <a:avLst/>
          </a:prstGeom>
        </p:spPr>
        <p:txBody>
          <a:bodyPr anchor="ctr"/>
          <a:lstStyle>
            <a:lvl1pPr marL="0" indent="0" algn="l">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6" name="スライド番号プレースホルダー 5"/>
          <p:cNvSpPr txBox="1">
            <a:spLocks/>
          </p:cNvSpPr>
          <p:nvPr userDrawn="1"/>
        </p:nvSpPr>
        <p:spPr>
          <a:xfrm>
            <a:off x="123486" y="6560870"/>
            <a:ext cx="2228850" cy="365125"/>
          </a:xfrm>
          <a:prstGeom prst="rect">
            <a:avLst/>
          </a:prstGeom>
        </p:spPr>
        <p:txBody>
          <a:bodyPr vert="horz" lIns="80486" tIns="40244" rIns="80486" bIns="40244" rtlCol="0" anchor="ctr">
            <a:noAutofit/>
          </a:bodyPr>
          <a:lstStyle>
            <a:defPPr>
              <a:defRPr lang="ja-JP"/>
            </a:defPPr>
            <a:lvl1pPr marL="0" algn="r" defTabSz="914400" rtl="0" eaLnBrk="1" latinLnBrk="0" hangingPunct="1">
              <a:defRPr kumimoji="1" sz="1200" b="0" i="0" kern="1200">
                <a:solidFill>
                  <a:srgbClr val="323434"/>
                </a:solidFill>
                <a:latin typeface="Yu Gothic Light" charset="-128"/>
                <a:ea typeface="Yu Gothic Light" charset="-128"/>
                <a:cs typeface="Yu Gothic Light"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100000"/>
              </a:lnSpc>
            </a:pPr>
            <a:r>
              <a:rPr lang="en-US" altLang="ja-JP" sz="1000" dirty="0">
                <a:solidFill>
                  <a:schemeClr val="tx1">
                    <a:lumMod val="65000"/>
                    <a:lumOff val="35000"/>
                  </a:schemeClr>
                </a:solidFill>
                <a:latin typeface="MS UI Gothic" charset="-128"/>
                <a:ea typeface="MS UI Gothic" charset="-128"/>
                <a:cs typeface="MS UI Gothic" charset="-128"/>
              </a:rPr>
              <a:t>(C) 2021</a:t>
            </a:r>
            <a:r>
              <a:rPr lang="en-US" altLang="ja-JP" sz="1000" baseline="0" dirty="0">
                <a:solidFill>
                  <a:schemeClr val="tx1">
                    <a:lumMod val="65000"/>
                    <a:lumOff val="35000"/>
                  </a:schemeClr>
                </a:solidFill>
                <a:latin typeface="MS UI Gothic" charset="-128"/>
                <a:ea typeface="MS UI Gothic" charset="-128"/>
                <a:cs typeface="MS UI Gothic" charset="-128"/>
              </a:rPr>
              <a:t> </a:t>
            </a:r>
            <a:r>
              <a:rPr lang="en-US" altLang="ja-JP" sz="1000" dirty="0">
                <a:solidFill>
                  <a:schemeClr val="tx1">
                    <a:lumMod val="65000"/>
                    <a:lumOff val="35000"/>
                  </a:schemeClr>
                </a:solidFill>
                <a:latin typeface="MS UI Gothic" charset="-128"/>
                <a:ea typeface="MS UI Gothic" charset="-128"/>
                <a:cs typeface="MS UI Gothic" charset="-128"/>
              </a:rPr>
              <a:t>Link and Motivation Group</a:t>
            </a:r>
            <a:endParaRPr lang="ja-JP" altLang="en-US" sz="1000" dirty="0">
              <a:solidFill>
                <a:schemeClr val="tx1">
                  <a:lumMod val="65000"/>
                  <a:lumOff val="35000"/>
                </a:schemeClr>
              </a:solidFill>
              <a:latin typeface="MS UI Gothic" charset="-128"/>
              <a:ea typeface="MS UI Gothic" charset="-128"/>
              <a:cs typeface="MS UI Gothic" charset="-128"/>
            </a:endParaRPr>
          </a:p>
        </p:txBody>
      </p:sp>
      <p:sp>
        <p:nvSpPr>
          <p:cNvPr id="17" name="Slide Number Placeholder 5"/>
          <p:cNvSpPr>
            <a:spLocks noGrp="1"/>
          </p:cNvSpPr>
          <p:nvPr>
            <p:ph type="sldNum" sz="quarter" idx="12"/>
          </p:nvPr>
        </p:nvSpPr>
        <p:spPr>
          <a:xfrm>
            <a:off x="3543300" y="6558035"/>
            <a:ext cx="2057400" cy="365125"/>
          </a:xfrm>
          <a:prstGeom prst="rect">
            <a:avLst/>
          </a:prstGeom>
        </p:spPr>
        <p:txBody>
          <a:bodyPr anchor="ctr"/>
          <a:lstStyle>
            <a:lvl1pPr algn="ctr">
              <a:defRPr sz="1000">
                <a:solidFill>
                  <a:schemeClr val="tx1">
                    <a:lumMod val="65000"/>
                    <a:lumOff val="35000"/>
                  </a:schemeClr>
                </a:solidFill>
                <a:latin typeface="MS UI Gothic" charset="-128"/>
                <a:ea typeface="MS UI Gothic" charset="-128"/>
                <a:cs typeface="MS UI Gothic" charset="-128"/>
              </a:defRPr>
            </a:lvl1pPr>
          </a:lstStyle>
          <a:p>
            <a:fld id="{AEFA0942-CDE9-DA4F-BA4D-691B1265176A}" type="slidenum">
              <a:rPr lang="ja-JP" altLang="en-US" smtClean="0"/>
              <a:pPr/>
              <a:t>‹#›</a:t>
            </a:fld>
            <a:endParaRPr lang="ja-JP" altLang="en-US" dirty="0"/>
          </a:p>
        </p:txBody>
      </p:sp>
    </p:spTree>
    <p:extLst>
      <p:ext uri="{BB962C8B-B14F-4D97-AF65-F5344CB8AC3E}">
        <p14:creationId xmlns:p14="http://schemas.microsoft.com/office/powerpoint/2010/main" val="3724853701"/>
      </p:ext>
    </p:extLst>
  </p:cSld>
  <p:clrMapOvr>
    <a:masterClrMapping/>
  </p:clrMapOvr>
  <p:extLst>
    <p:ext uri="{DCECCB84-F9BA-43D5-87BE-67443E8EF086}">
      <p15:sldGuideLst xmlns:p15="http://schemas.microsoft.com/office/powerpoint/2012/main">
        <p15:guide id="1" pos="3120">
          <p15:clr>
            <a:srgbClr val="FBAE40"/>
          </p15:clr>
        </p15:guide>
        <p15:guide id="2" orient="horz" pos="2160">
          <p15:clr>
            <a:srgbClr val="FBAE40"/>
          </p15:clr>
        </p15:guide>
        <p15:guide id="3" pos="126" userDrawn="1">
          <p15:clr>
            <a:srgbClr val="FBAE40"/>
          </p15:clr>
        </p15:guide>
        <p15:guide id="4" pos="6114" userDrawn="1">
          <p15:clr>
            <a:srgbClr val="FBAE40"/>
          </p15:clr>
        </p15:guide>
        <p15:guide id="5" orient="horz" pos="4224" userDrawn="1">
          <p15:clr>
            <a:srgbClr val="FBAE40"/>
          </p15:clr>
        </p15:guide>
        <p15:guide id="6" orient="horz" pos="96" userDrawn="1">
          <p15:clr>
            <a:srgbClr val="FBAE40"/>
          </p15:clr>
        </p15:guide>
        <p15:guide id="7" pos="5842" userDrawn="1">
          <p15:clr>
            <a:srgbClr val="FBAE40"/>
          </p15:clr>
        </p15:guide>
        <p15:guide id="8" pos="39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8" name="正方形/長方形 7"/>
          <p:cNvSpPr/>
          <p:nvPr userDrawn="1"/>
        </p:nvSpPr>
        <p:spPr>
          <a:xfrm>
            <a:off x="189656" y="158134"/>
            <a:ext cx="215265" cy="257448"/>
          </a:xfrm>
          <a:prstGeom prst="rect">
            <a:avLst/>
          </a:prstGeom>
          <a:solidFill>
            <a:srgbClr val="D7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2" b="0" i="0" dirty="0">
              <a:ea typeface="MS UI Gothic" charset="-128"/>
            </a:endParaRPr>
          </a:p>
        </p:txBody>
      </p:sp>
      <p:cxnSp>
        <p:nvCxnSpPr>
          <p:cNvPr id="9" name="直線コネクタ 8"/>
          <p:cNvCxnSpPr/>
          <p:nvPr userDrawn="1"/>
        </p:nvCxnSpPr>
        <p:spPr>
          <a:xfrm>
            <a:off x="1248923" y="1354934"/>
            <a:ext cx="6646154"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4"/>
          </p:nvPr>
        </p:nvSpPr>
        <p:spPr>
          <a:xfrm>
            <a:off x="1253303" y="858140"/>
            <a:ext cx="6637394" cy="469900"/>
          </a:xfrm>
          <a:prstGeom prst="rect">
            <a:avLst/>
          </a:prstGeom>
        </p:spPr>
        <p:txBody>
          <a:bodyPr anchor="b"/>
          <a:lstStyle>
            <a:lvl1pPr marL="0" indent="0" algn="ctr">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3" name="テキスト プレースホルダー 11"/>
          <p:cNvSpPr>
            <a:spLocks noGrp="1"/>
          </p:cNvSpPr>
          <p:nvPr>
            <p:ph type="body" sz="quarter" idx="15"/>
          </p:nvPr>
        </p:nvSpPr>
        <p:spPr>
          <a:xfrm>
            <a:off x="404921" y="145675"/>
            <a:ext cx="6746631" cy="282366"/>
          </a:xfrm>
          <a:prstGeom prst="rect">
            <a:avLst/>
          </a:prstGeom>
        </p:spPr>
        <p:txBody>
          <a:bodyPr anchor="ctr"/>
          <a:lstStyle>
            <a:lvl1pPr marL="0" indent="0" algn="l">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6" name="スライド番号プレースホルダー 5"/>
          <p:cNvSpPr txBox="1">
            <a:spLocks/>
          </p:cNvSpPr>
          <p:nvPr userDrawn="1"/>
        </p:nvSpPr>
        <p:spPr>
          <a:xfrm>
            <a:off x="123486" y="6560870"/>
            <a:ext cx="2228850" cy="365125"/>
          </a:xfrm>
          <a:prstGeom prst="rect">
            <a:avLst/>
          </a:prstGeom>
        </p:spPr>
        <p:txBody>
          <a:bodyPr vert="horz" lIns="80486" tIns="40244" rIns="80486" bIns="40244" rtlCol="0" anchor="ctr">
            <a:noAutofit/>
          </a:bodyPr>
          <a:lstStyle>
            <a:defPPr>
              <a:defRPr lang="ja-JP"/>
            </a:defPPr>
            <a:lvl1pPr marL="0" algn="r" defTabSz="914400" rtl="0" eaLnBrk="1" latinLnBrk="0" hangingPunct="1">
              <a:defRPr kumimoji="1" sz="1200" b="0" i="0" kern="1200">
                <a:solidFill>
                  <a:srgbClr val="323434"/>
                </a:solidFill>
                <a:latin typeface="Yu Gothic Light" charset="-128"/>
                <a:ea typeface="Yu Gothic Light" charset="-128"/>
                <a:cs typeface="Yu Gothic Light"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100000"/>
              </a:lnSpc>
            </a:pPr>
            <a:r>
              <a:rPr lang="en-US" altLang="ja-JP" sz="1000" dirty="0">
                <a:solidFill>
                  <a:schemeClr val="tx1">
                    <a:lumMod val="65000"/>
                    <a:lumOff val="35000"/>
                  </a:schemeClr>
                </a:solidFill>
                <a:latin typeface="MS UI Gothic" charset="-128"/>
                <a:ea typeface="MS UI Gothic" charset="-128"/>
                <a:cs typeface="MS UI Gothic" charset="-128"/>
              </a:rPr>
              <a:t>(C) 2021</a:t>
            </a:r>
            <a:r>
              <a:rPr lang="en-US" altLang="ja-JP" sz="1000" baseline="0" dirty="0">
                <a:solidFill>
                  <a:schemeClr val="tx1">
                    <a:lumMod val="65000"/>
                    <a:lumOff val="35000"/>
                  </a:schemeClr>
                </a:solidFill>
                <a:latin typeface="MS UI Gothic" charset="-128"/>
                <a:ea typeface="MS UI Gothic" charset="-128"/>
                <a:cs typeface="MS UI Gothic" charset="-128"/>
              </a:rPr>
              <a:t> </a:t>
            </a:r>
            <a:r>
              <a:rPr lang="en-US" altLang="ja-JP" sz="1000" dirty="0">
                <a:solidFill>
                  <a:schemeClr val="tx1">
                    <a:lumMod val="65000"/>
                    <a:lumOff val="35000"/>
                  </a:schemeClr>
                </a:solidFill>
                <a:latin typeface="MS UI Gothic" charset="-128"/>
                <a:ea typeface="MS UI Gothic" charset="-128"/>
                <a:cs typeface="MS UI Gothic" charset="-128"/>
              </a:rPr>
              <a:t>Link and Motivation Group</a:t>
            </a:r>
            <a:endParaRPr lang="ja-JP" altLang="en-US" sz="1000" dirty="0">
              <a:solidFill>
                <a:schemeClr val="tx1">
                  <a:lumMod val="65000"/>
                  <a:lumOff val="35000"/>
                </a:schemeClr>
              </a:solidFill>
              <a:latin typeface="MS UI Gothic" charset="-128"/>
              <a:ea typeface="MS UI Gothic" charset="-128"/>
              <a:cs typeface="MS UI Gothic" charset="-128"/>
            </a:endParaRPr>
          </a:p>
        </p:txBody>
      </p:sp>
      <p:sp>
        <p:nvSpPr>
          <p:cNvPr id="17" name="Slide Number Placeholder 5"/>
          <p:cNvSpPr>
            <a:spLocks noGrp="1"/>
          </p:cNvSpPr>
          <p:nvPr>
            <p:ph type="sldNum" sz="quarter" idx="12"/>
          </p:nvPr>
        </p:nvSpPr>
        <p:spPr>
          <a:xfrm>
            <a:off x="3543300" y="6558035"/>
            <a:ext cx="2057400" cy="365125"/>
          </a:xfrm>
          <a:prstGeom prst="rect">
            <a:avLst/>
          </a:prstGeom>
        </p:spPr>
        <p:txBody>
          <a:bodyPr anchor="ctr"/>
          <a:lstStyle>
            <a:lvl1pPr algn="ctr">
              <a:defRPr sz="1000">
                <a:solidFill>
                  <a:schemeClr val="tx1">
                    <a:lumMod val="65000"/>
                    <a:lumOff val="35000"/>
                  </a:schemeClr>
                </a:solidFill>
                <a:latin typeface="MS UI Gothic" charset="-128"/>
                <a:ea typeface="MS UI Gothic" charset="-128"/>
                <a:cs typeface="MS UI Gothic" charset="-128"/>
              </a:defRPr>
            </a:lvl1pPr>
          </a:lstStyle>
          <a:p>
            <a:fld id="{AEFA0942-CDE9-DA4F-BA4D-691B1265176A}" type="slidenum">
              <a:rPr lang="ja-JP" altLang="en-US" smtClean="0"/>
              <a:pPr/>
              <a:t>‹#›</a:t>
            </a:fld>
            <a:endParaRPr lang="ja-JP" altLang="en-US" dirty="0"/>
          </a:p>
        </p:txBody>
      </p:sp>
    </p:spTree>
    <p:extLst>
      <p:ext uri="{BB962C8B-B14F-4D97-AF65-F5344CB8AC3E}">
        <p14:creationId xmlns:p14="http://schemas.microsoft.com/office/powerpoint/2010/main" val="3724853701"/>
      </p:ext>
    </p:extLst>
  </p:cSld>
  <p:clrMapOvr>
    <a:masterClrMapping/>
  </p:clrMapOvr>
  <p:extLst>
    <p:ext uri="{DCECCB84-F9BA-43D5-87BE-67443E8EF086}">
      <p15:sldGuideLst xmlns:p15="http://schemas.microsoft.com/office/powerpoint/2012/main">
        <p15:guide id="1" pos="3120">
          <p15:clr>
            <a:srgbClr val="FBAE40"/>
          </p15:clr>
        </p15:guide>
        <p15:guide id="2" orient="horz" pos="2160">
          <p15:clr>
            <a:srgbClr val="FBAE40"/>
          </p15:clr>
        </p15:guide>
        <p15:guide id="3" pos="126" userDrawn="1">
          <p15:clr>
            <a:srgbClr val="FBAE40"/>
          </p15:clr>
        </p15:guide>
        <p15:guide id="4" pos="6114" userDrawn="1">
          <p15:clr>
            <a:srgbClr val="FBAE40"/>
          </p15:clr>
        </p15:guide>
        <p15:guide id="5" orient="horz" pos="4224" userDrawn="1">
          <p15:clr>
            <a:srgbClr val="FBAE40"/>
          </p15:clr>
        </p15:guide>
        <p15:guide id="6" orient="horz" pos="96" userDrawn="1">
          <p15:clr>
            <a:srgbClr val="FBAE40"/>
          </p15:clr>
        </p15:guide>
        <p15:guide id="7" pos="5842" userDrawn="1">
          <p15:clr>
            <a:srgbClr val="FBAE40"/>
          </p15:clr>
        </p15:guide>
        <p15:guide id="8" pos="39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正方形/長方形 7"/>
          <p:cNvSpPr/>
          <p:nvPr userDrawn="1"/>
        </p:nvSpPr>
        <p:spPr>
          <a:xfrm>
            <a:off x="189656" y="158134"/>
            <a:ext cx="215265" cy="257448"/>
          </a:xfrm>
          <a:prstGeom prst="rect">
            <a:avLst/>
          </a:prstGeom>
          <a:solidFill>
            <a:srgbClr val="D7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2" b="0" i="0" dirty="0">
              <a:ea typeface="MS UI Gothic" charset="-128"/>
            </a:endParaRPr>
          </a:p>
        </p:txBody>
      </p:sp>
      <p:cxnSp>
        <p:nvCxnSpPr>
          <p:cNvPr id="9" name="直線コネクタ 8"/>
          <p:cNvCxnSpPr/>
          <p:nvPr userDrawn="1"/>
        </p:nvCxnSpPr>
        <p:spPr>
          <a:xfrm>
            <a:off x="1248923" y="1354934"/>
            <a:ext cx="6646154"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4"/>
          </p:nvPr>
        </p:nvSpPr>
        <p:spPr>
          <a:xfrm>
            <a:off x="1253303" y="858140"/>
            <a:ext cx="6637394" cy="469900"/>
          </a:xfrm>
          <a:prstGeom prst="rect">
            <a:avLst/>
          </a:prstGeom>
        </p:spPr>
        <p:txBody>
          <a:bodyPr anchor="b"/>
          <a:lstStyle>
            <a:lvl1pPr marL="0" indent="0" algn="ctr">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3" name="テキスト プレースホルダー 11"/>
          <p:cNvSpPr>
            <a:spLocks noGrp="1"/>
          </p:cNvSpPr>
          <p:nvPr>
            <p:ph type="body" sz="quarter" idx="15"/>
          </p:nvPr>
        </p:nvSpPr>
        <p:spPr>
          <a:xfrm>
            <a:off x="404921" y="145675"/>
            <a:ext cx="6746631" cy="282366"/>
          </a:xfrm>
          <a:prstGeom prst="rect">
            <a:avLst/>
          </a:prstGeom>
        </p:spPr>
        <p:txBody>
          <a:bodyPr anchor="ctr"/>
          <a:lstStyle>
            <a:lvl1pPr marL="0" indent="0" algn="l">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6" name="スライド番号プレースホルダー 5"/>
          <p:cNvSpPr txBox="1">
            <a:spLocks/>
          </p:cNvSpPr>
          <p:nvPr userDrawn="1"/>
        </p:nvSpPr>
        <p:spPr>
          <a:xfrm>
            <a:off x="123486" y="6560870"/>
            <a:ext cx="2228850" cy="365125"/>
          </a:xfrm>
          <a:prstGeom prst="rect">
            <a:avLst/>
          </a:prstGeom>
        </p:spPr>
        <p:txBody>
          <a:bodyPr vert="horz" lIns="80486" tIns="40244" rIns="80486" bIns="40244" rtlCol="0" anchor="ctr">
            <a:noAutofit/>
          </a:bodyPr>
          <a:lstStyle>
            <a:defPPr>
              <a:defRPr lang="ja-JP"/>
            </a:defPPr>
            <a:lvl1pPr marL="0" algn="r" defTabSz="914400" rtl="0" eaLnBrk="1" latinLnBrk="0" hangingPunct="1">
              <a:defRPr kumimoji="1" sz="1200" b="0" i="0" kern="1200">
                <a:solidFill>
                  <a:srgbClr val="323434"/>
                </a:solidFill>
                <a:latin typeface="Yu Gothic Light" charset="-128"/>
                <a:ea typeface="Yu Gothic Light" charset="-128"/>
                <a:cs typeface="Yu Gothic Light"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100000"/>
              </a:lnSpc>
            </a:pPr>
            <a:r>
              <a:rPr lang="en-US" altLang="ja-JP" sz="1000" dirty="0">
                <a:solidFill>
                  <a:schemeClr val="tx1">
                    <a:lumMod val="65000"/>
                    <a:lumOff val="35000"/>
                  </a:schemeClr>
                </a:solidFill>
                <a:latin typeface="MS UI Gothic" charset="-128"/>
                <a:ea typeface="MS UI Gothic" charset="-128"/>
                <a:cs typeface="MS UI Gothic" charset="-128"/>
              </a:rPr>
              <a:t>(C) 2021</a:t>
            </a:r>
            <a:r>
              <a:rPr lang="en-US" altLang="ja-JP" sz="1000" baseline="0" dirty="0">
                <a:solidFill>
                  <a:schemeClr val="tx1">
                    <a:lumMod val="65000"/>
                    <a:lumOff val="35000"/>
                  </a:schemeClr>
                </a:solidFill>
                <a:latin typeface="MS UI Gothic" charset="-128"/>
                <a:ea typeface="MS UI Gothic" charset="-128"/>
                <a:cs typeface="MS UI Gothic" charset="-128"/>
              </a:rPr>
              <a:t> </a:t>
            </a:r>
            <a:r>
              <a:rPr lang="en-US" altLang="ja-JP" sz="1000" dirty="0">
                <a:solidFill>
                  <a:schemeClr val="tx1">
                    <a:lumMod val="65000"/>
                    <a:lumOff val="35000"/>
                  </a:schemeClr>
                </a:solidFill>
                <a:latin typeface="MS UI Gothic" charset="-128"/>
                <a:ea typeface="MS UI Gothic" charset="-128"/>
                <a:cs typeface="MS UI Gothic" charset="-128"/>
              </a:rPr>
              <a:t>Link and Motivation Group</a:t>
            </a:r>
            <a:endParaRPr lang="ja-JP" altLang="en-US" sz="1000" dirty="0">
              <a:solidFill>
                <a:schemeClr val="tx1">
                  <a:lumMod val="65000"/>
                  <a:lumOff val="35000"/>
                </a:schemeClr>
              </a:solidFill>
              <a:latin typeface="MS UI Gothic" charset="-128"/>
              <a:ea typeface="MS UI Gothic" charset="-128"/>
              <a:cs typeface="MS UI Gothic" charset="-128"/>
            </a:endParaRPr>
          </a:p>
        </p:txBody>
      </p:sp>
      <p:sp>
        <p:nvSpPr>
          <p:cNvPr id="17" name="Slide Number Placeholder 5"/>
          <p:cNvSpPr>
            <a:spLocks noGrp="1"/>
          </p:cNvSpPr>
          <p:nvPr>
            <p:ph type="sldNum" sz="quarter" idx="12"/>
          </p:nvPr>
        </p:nvSpPr>
        <p:spPr>
          <a:xfrm>
            <a:off x="3543300" y="6558035"/>
            <a:ext cx="2057400" cy="365125"/>
          </a:xfrm>
          <a:prstGeom prst="rect">
            <a:avLst/>
          </a:prstGeom>
        </p:spPr>
        <p:txBody>
          <a:bodyPr anchor="ctr"/>
          <a:lstStyle>
            <a:lvl1pPr algn="ctr">
              <a:defRPr sz="1000">
                <a:solidFill>
                  <a:schemeClr val="tx1">
                    <a:lumMod val="65000"/>
                    <a:lumOff val="35000"/>
                  </a:schemeClr>
                </a:solidFill>
                <a:latin typeface="MS UI Gothic" charset="-128"/>
                <a:ea typeface="MS UI Gothic" charset="-128"/>
                <a:cs typeface="MS UI Gothic" charset="-128"/>
              </a:defRPr>
            </a:lvl1pPr>
          </a:lstStyle>
          <a:p>
            <a:fld id="{AEFA0942-CDE9-DA4F-BA4D-691B1265176A}" type="slidenum">
              <a:rPr lang="ja-JP" altLang="en-US" smtClean="0"/>
              <a:pPr/>
              <a:t>‹#›</a:t>
            </a:fld>
            <a:endParaRPr lang="ja-JP" altLang="en-US" dirty="0"/>
          </a:p>
        </p:txBody>
      </p:sp>
    </p:spTree>
    <p:extLst>
      <p:ext uri="{BB962C8B-B14F-4D97-AF65-F5344CB8AC3E}">
        <p14:creationId xmlns:p14="http://schemas.microsoft.com/office/powerpoint/2010/main" val="3724853701"/>
      </p:ext>
    </p:extLst>
  </p:cSld>
  <p:clrMapOvr>
    <a:masterClrMapping/>
  </p:clrMapOvr>
  <p:extLst>
    <p:ext uri="{DCECCB84-F9BA-43D5-87BE-67443E8EF086}">
      <p15:sldGuideLst xmlns:p15="http://schemas.microsoft.com/office/powerpoint/2012/main">
        <p15:guide id="1" pos="3120">
          <p15:clr>
            <a:srgbClr val="FBAE40"/>
          </p15:clr>
        </p15:guide>
        <p15:guide id="2" orient="horz" pos="2160">
          <p15:clr>
            <a:srgbClr val="FBAE40"/>
          </p15:clr>
        </p15:guide>
        <p15:guide id="3" pos="126" userDrawn="1">
          <p15:clr>
            <a:srgbClr val="FBAE40"/>
          </p15:clr>
        </p15:guide>
        <p15:guide id="4" pos="6114" userDrawn="1">
          <p15:clr>
            <a:srgbClr val="FBAE40"/>
          </p15:clr>
        </p15:guide>
        <p15:guide id="5" orient="horz" pos="4224" userDrawn="1">
          <p15:clr>
            <a:srgbClr val="FBAE40"/>
          </p15:clr>
        </p15:guide>
        <p15:guide id="6" orient="horz" pos="96" userDrawn="1">
          <p15:clr>
            <a:srgbClr val="FBAE40"/>
          </p15:clr>
        </p15:guide>
        <p15:guide id="7" pos="5842" userDrawn="1">
          <p15:clr>
            <a:srgbClr val="FBAE40"/>
          </p15:clr>
        </p15:guide>
        <p15:guide id="8" pos="39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タイトル スライド">
    <p:spTree>
      <p:nvGrpSpPr>
        <p:cNvPr id="1" name=""/>
        <p:cNvGrpSpPr/>
        <p:nvPr/>
      </p:nvGrpSpPr>
      <p:grpSpPr>
        <a:xfrm>
          <a:off x="0" y="0"/>
          <a:ext cx="0" cy="0"/>
          <a:chOff x="0" y="0"/>
          <a:chExt cx="0" cy="0"/>
        </a:xfrm>
      </p:grpSpPr>
      <p:sp>
        <p:nvSpPr>
          <p:cNvPr id="8" name="正方形/長方形 7"/>
          <p:cNvSpPr/>
          <p:nvPr userDrawn="1"/>
        </p:nvSpPr>
        <p:spPr>
          <a:xfrm>
            <a:off x="189656" y="158134"/>
            <a:ext cx="215265" cy="257448"/>
          </a:xfrm>
          <a:prstGeom prst="rect">
            <a:avLst/>
          </a:prstGeom>
          <a:solidFill>
            <a:srgbClr val="D7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2" b="0" i="0" dirty="0">
              <a:ea typeface="MS UI Gothic" charset="-128"/>
            </a:endParaRPr>
          </a:p>
        </p:txBody>
      </p:sp>
      <p:cxnSp>
        <p:nvCxnSpPr>
          <p:cNvPr id="9" name="直線コネクタ 8"/>
          <p:cNvCxnSpPr/>
          <p:nvPr userDrawn="1"/>
        </p:nvCxnSpPr>
        <p:spPr>
          <a:xfrm>
            <a:off x="1248923" y="1354934"/>
            <a:ext cx="6646154"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4"/>
          </p:nvPr>
        </p:nvSpPr>
        <p:spPr>
          <a:xfrm>
            <a:off x="1253303" y="858140"/>
            <a:ext cx="6637394" cy="469900"/>
          </a:xfrm>
          <a:prstGeom prst="rect">
            <a:avLst/>
          </a:prstGeom>
        </p:spPr>
        <p:txBody>
          <a:bodyPr anchor="b"/>
          <a:lstStyle>
            <a:lvl1pPr marL="0" indent="0" algn="ctr">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3" name="テキスト プレースホルダー 11"/>
          <p:cNvSpPr>
            <a:spLocks noGrp="1"/>
          </p:cNvSpPr>
          <p:nvPr>
            <p:ph type="body" sz="quarter" idx="15"/>
          </p:nvPr>
        </p:nvSpPr>
        <p:spPr>
          <a:xfrm>
            <a:off x="404921" y="145675"/>
            <a:ext cx="6746631" cy="282366"/>
          </a:xfrm>
          <a:prstGeom prst="rect">
            <a:avLst/>
          </a:prstGeom>
        </p:spPr>
        <p:txBody>
          <a:bodyPr anchor="ctr"/>
          <a:lstStyle>
            <a:lvl1pPr marL="0" indent="0" algn="l">
              <a:lnSpc>
                <a:spcPct val="100000"/>
              </a:lnSpc>
              <a:spcBef>
                <a:spcPts val="0"/>
              </a:spcBef>
              <a:buFontTx/>
              <a:buNone/>
              <a:defRPr sz="1600">
                <a:solidFill>
                  <a:schemeClr val="tx1">
                    <a:lumMod val="65000"/>
                    <a:lumOff val="35000"/>
                  </a:schemeClr>
                </a:solidFill>
                <a:latin typeface="MS UI Gothic" charset="-128"/>
                <a:ea typeface="MS UI Gothic" charset="-128"/>
                <a:cs typeface="MS UI Gothic" charset="-128"/>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kumimoji="1" lang="ja-JP" altLang="en-US" dirty="0"/>
              <a:t>マスター テキストの</a:t>
            </a:r>
            <a:r>
              <a:rPr kumimoji="1" lang="ja-JP" altLang="en-US"/>
              <a:t>書式設定</a:t>
            </a:r>
            <a:endParaRPr kumimoji="1" lang="ja-JP" altLang="en-US" dirty="0"/>
          </a:p>
        </p:txBody>
      </p:sp>
      <p:sp>
        <p:nvSpPr>
          <p:cNvPr id="16" name="スライド番号プレースホルダー 5"/>
          <p:cNvSpPr txBox="1">
            <a:spLocks/>
          </p:cNvSpPr>
          <p:nvPr userDrawn="1"/>
        </p:nvSpPr>
        <p:spPr>
          <a:xfrm>
            <a:off x="123486" y="6560870"/>
            <a:ext cx="2228850" cy="365125"/>
          </a:xfrm>
          <a:prstGeom prst="rect">
            <a:avLst/>
          </a:prstGeom>
        </p:spPr>
        <p:txBody>
          <a:bodyPr vert="horz" lIns="80486" tIns="40244" rIns="80486" bIns="40244" rtlCol="0" anchor="ctr">
            <a:noAutofit/>
          </a:bodyPr>
          <a:lstStyle>
            <a:defPPr>
              <a:defRPr lang="ja-JP"/>
            </a:defPPr>
            <a:lvl1pPr marL="0" algn="r" defTabSz="914400" rtl="0" eaLnBrk="1" latinLnBrk="0" hangingPunct="1">
              <a:defRPr kumimoji="1" sz="1200" b="0" i="0" kern="1200">
                <a:solidFill>
                  <a:srgbClr val="323434"/>
                </a:solidFill>
                <a:latin typeface="Yu Gothic Light" charset="-128"/>
                <a:ea typeface="Yu Gothic Light" charset="-128"/>
                <a:cs typeface="Yu Gothic Light"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100000"/>
              </a:lnSpc>
            </a:pPr>
            <a:r>
              <a:rPr lang="en-US" altLang="ja-JP" sz="1000" dirty="0">
                <a:solidFill>
                  <a:schemeClr val="tx1">
                    <a:lumMod val="65000"/>
                    <a:lumOff val="35000"/>
                  </a:schemeClr>
                </a:solidFill>
                <a:latin typeface="MS UI Gothic" charset="-128"/>
                <a:ea typeface="MS UI Gothic" charset="-128"/>
                <a:cs typeface="MS UI Gothic" charset="-128"/>
              </a:rPr>
              <a:t>(C) 2021</a:t>
            </a:r>
            <a:r>
              <a:rPr lang="en-US" altLang="ja-JP" sz="1000" baseline="0" dirty="0">
                <a:solidFill>
                  <a:schemeClr val="tx1">
                    <a:lumMod val="65000"/>
                    <a:lumOff val="35000"/>
                  </a:schemeClr>
                </a:solidFill>
                <a:latin typeface="MS UI Gothic" charset="-128"/>
                <a:ea typeface="MS UI Gothic" charset="-128"/>
                <a:cs typeface="MS UI Gothic" charset="-128"/>
              </a:rPr>
              <a:t> </a:t>
            </a:r>
            <a:r>
              <a:rPr lang="en-US" altLang="ja-JP" sz="1000" dirty="0">
                <a:solidFill>
                  <a:schemeClr val="tx1">
                    <a:lumMod val="65000"/>
                    <a:lumOff val="35000"/>
                  </a:schemeClr>
                </a:solidFill>
                <a:latin typeface="MS UI Gothic" charset="-128"/>
                <a:ea typeface="MS UI Gothic" charset="-128"/>
                <a:cs typeface="MS UI Gothic" charset="-128"/>
              </a:rPr>
              <a:t>Link and Motivation Group</a:t>
            </a:r>
            <a:endParaRPr lang="ja-JP" altLang="en-US" sz="1000" dirty="0">
              <a:solidFill>
                <a:schemeClr val="tx1">
                  <a:lumMod val="65000"/>
                  <a:lumOff val="35000"/>
                </a:schemeClr>
              </a:solidFill>
              <a:latin typeface="MS UI Gothic" charset="-128"/>
              <a:ea typeface="MS UI Gothic" charset="-128"/>
              <a:cs typeface="MS UI Gothic" charset="-128"/>
            </a:endParaRPr>
          </a:p>
        </p:txBody>
      </p:sp>
      <p:sp>
        <p:nvSpPr>
          <p:cNvPr id="17" name="Slide Number Placeholder 5"/>
          <p:cNvSpPr>
            <a:spLocks noGrp="1"/>
          </p:cNvSpPr>
          <p:nvPr>
            <p:ph type="sldNum" sz="quarter" idx="12"/>
          </p:nvPr>
        </p:nvSpPr>
        <p:spPr>
          <a:xfrm>
            <a:off x="3543300" y="6558035"/>
            <a:ext cx="2057400" cy="365125"/>
          </a:xfrm>
          <a:prstGeom prst="rect">
            <a:avLst/>
          </a:prstGeom>
        </p:spPr>
        <p:txBody>
          <a:bodyPr anchor="ctr"/>
          <a:lstStyle>
            <a:lvl1pPr algn="ctr">
              <a:defRPr sz="1000">
                <a:solidFill>
                  <a:schemeClr val="tx1">
                    <a:lumMod val="65000"/>
                    <a:lumOff val="35000"/>
                  </a:schemeClr>
                </a:solidFill>
                <a:latin typeface="MS UI Gothic" charset="-128"/>
                <a:ea typeface="MS UI Gothic" charset="-128"/>
                <a:cs typeface="MS UI Gothic" charset="-128"/>
              </a:defRPr>
            </a:lvl1pPr>
          </a:lstStyle>
          <a:p>
            <a:fld id="{AEFA0942-CDE9-DA4F-BA4D-691B1265176A}" type="slidenum">
              <a:rPr lang="ja-JP" altLang="en-US" smtClean="0"/>
              <a:pPr/>
              <a:t>‹#›</a:t>
            </a:fld>
            <a:endParaRPr lang="ja-JP" altLang="en-US" dirty="0"/>
          </a:p>
        </p:txBody>
      </p:sp>
    </p:spTree>
    <p:extLst>
      <p:ext uri="{BB962C8B-B14F-4D97-AF65-F5344CB8AC3E}">
        <p14:creationId xmlns:p14="http://schemas.microsoft.com/office/powerpoint/2010/main" val="3724853701"/>
      </p:ext>
    </p:extLst>
  </p:cSld>
  <p:clrMapOvr>
    <a:masterClrMapping/>
  </p:clrMapOvr>
  <p:extLst>
    <p:ext uri="{DCECCB84-F9BA-43D5-87BE-67443E8EF086}">
      <p15:sldGuideLst xmlns:p15="http://schemas.microsoft.com/office/powerpoint/2012/main">
        <p15:guide id="1" pos="3120">
          <p15:clr>
            <a:srgbClr val="FBAE40"/>
          </p15:clr>
        </p15:guide>
        <p15:guide id="2" orient="horz" pos="2160">
          <p15:clr>
            <a:srgbClr val="FBAE40"/>
          </p15:clr>
        </p15:guide>
        <p15:guide id="3" pos="126" userDrawn="1">
          <p15:clr>
            <a:srgbClr val="FBAE40"/>
          </p15:clr>
        </p15:guide>
        <p15:guide id="4" pos="6114" userDrawn="1">
          <p15:clr>
            <a:srgbClr val="FBAE40"/>
          </p15:clr>
        </p15:guide>
        <p15:guide id="5" orient="horz" pos="4224" userDrawn="1">
          <p15:clr>
            <a:srgbClr val="FBAE40"/>
          </p15:clr>
        </p15:guide>
        <p15:guide id="6" orient="horz" pos="96" userDrawn="1">
          <p15:clr>
            <a:srgbClr val="FBAE40"/>
          </p15:clr>
        </p15:guide>
        <p15:guide id="7" pos="5842" userDrawn="1">
          <p15:clr>
            <a:srgbClr val="FBAE40"/>
          </p15:clr>
        </p15:guide>
        <p15:guide id="8" pos="39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EEE8237-70CD-4BD7-A020-2C53FF82FE6E}" type="datetimeFigureOut">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BAE04F-4081-4438-AFBB-8CF30736A6DD}" type="slidenum">
              <a:rPr kumimoji="1" lang="ja-JP" altLang="en-US" smtClean="0"/>
              <a:t>‹#›</a:t>
            </a:fld>
            <a:endParaRPr kumimoji="1" lang="ja-JP" altLang="en-US"/>
          </a:p>
        </p:txBody>
      </p:sp>
    </p:spTree>
    <p:extLst>
      <p:ext uri="{BB962C8B-B14F-4D97-AF65-F5344CB8AC3E}">
        <p14:creationId xmlns:p14="http://schemas.microsoft.com/office/powerpoint/2010/main" val="3043198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FE62C4-FB5B-B847-80CC-829798A0B6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06427" y="2951316"/>
            <a:ext cx="931146" cy="955368"/>
          </a:xfrm>
          <a:prstGeom prst="rect">
            <a:avLst/>
          </a:prstGeom>
        </p:spPr>
      </p:pic>
    </p:spTree>
    <p:extLst>
      <p:ext uri="{BB962C8B-B14F-4D97-AF65-F5344CB8AC3E}">
        <p14:creationId xmlns:p14="http://schemas.microsoft.com/office/powerpoint/2010/main" val="26864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EEE8237-70CD-4BD7-A020-2C53FF82FE6E}" type="datetimeFigureOut">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BAE04F-4081-4438-AFBB-8CF30736A6DD}" type="slidenum">
              <a:rPr kumimoji="1" lang="ja-JP" altLang="en-US" smtClean="0"/>
              <a:t>‹#›</a:t>
            </a:fld>
            <a:endParaRPr kumimoji="1" lang="ja-JP" altLang="en-US"/>
          </a:p>
        </p:txBody>
      </p:sp>
    </p:spTree>
    <p:extLst>
      <p:ext uri="{BB962C8B-B14F-4D97-AF65-F5344CB8AC3E}">
        <p14:creationId xmlns:p14="http://schemas.microsoft.com/office/powerpoint/2010/main" val="234231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EEE8237-70CD-4BD7-A020-2C53FF82FE6E}" type="datetimeFigureOut">
              <a:rPr kumimoji="1" lang="ja-JP" altLang="en-US" smtClean="0"/>
              <a:t>2022/3/30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ABAE04F-4081-4438-AFBB-8CF30736A6DD}" type="slidenum">
              <a:rPr kumimoji="1" lang="ja-JP" altLang="en-US" smtClean="0"/>
              <a:t>‹#›</a:t>
            </a:fld>
            <a:endParaRPr kumimoji="1" lang="ja-JP" altLang="en-US"/>
          </a:p>
        </p:txBody>
      </p:sp>
    </p:spTree>
    <p:extLst>
      <p:ext uri="{BB962C8B-B14F-4D97-AF65-F5344CB8AC3E}">
        <p14:creationId xmlns:p14="http://schemas.microsoft.com/office/powerpoint/2010/main" val="2722615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EEE8237-70CD-4BD7-A020-2C53FF82FE6E}" type="datetimeFigureOut">
              <a:rPr kumimoji="1" lang="ja-JP" altLang="en-US" smtClean="0"/>
              <a:t>2022/3/30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ABAE04F-4081-4438-AFBB-8CF30736A6DD}" type="slidenum">
              <a:rPr kumimoji="1" lang="ja-JP" altLang="en-US" smtClean="0"/>
              <a:t>‹#›</a:t>
            </a:fld>
            <a:endParaRPr kumimoji="1" lang="ja-JP" altLang="en-US"/>
          </a:p>
        </p:txBody>
      </p:sp>
    </p:spTree>
    <p:extLst>
      <p:ext uri="{BB962C8B-B14F-4D97-AF65-F5344CB8AC3E}">
        <p14:creationId xmlns:p14="http://schemas.microsoft.com/office/powerpoint/2010/main" val="404990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EEE8237-70CD-4BD7-A020-2C53FF82FE6E}" type="datetimeFigureOut">
              <a:rPr kumimoji="1" lang="ja-JP" altLang="en-US" smtClean="0"/>
              <a:t>2022/3/30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ABAE04F-4081-4438-AFBB-8CF30736A6DD}" type="slidenum">
              <a:rPr kumimoji="1" lang="ja-JP" altLang="en-US" smtClean="0"/>
              <a:t>‹#›</a:t>
            </a:fld>
            <a:endParaRPr kumimoji="1" lang="ja-JP" altLang="en-US"/>
          </a:p>
        </p:txBody>
      </p:sp>
    </p:spTree>
    <p:extLst>
      <p:ext uri="{BB962C8B-B14F-4D97-AF65-F5344CB8AC3E}">
        <p14:creationId xmlns:p14="http://schemas.microsoft.com/office/powerpoint/2010/main" val="213581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EE8237-70CD-4BD7-A020-2C53FF82FE6E}" type="datetimeFigureOut">
              <a:rPr kumimoji="1" lang="ja-JP" altLang="en-US" smtClean="0"/>
              <a:t>2022/3/30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ABAE04F-4081-4438-AFBB-8CF30736A6DD}" type="slidenum">
              <a:rPr kumimoji="1" lang="ja-JP" altLang="en-US" smtClean="0"/>
              <a:t>‹#›</a:t>
            </a:fld>
            <a:endParaRPr kumimoji="1" lang="ja-JP" altLang="en-US"/>
          </a:p>
        </p:txBody>
      </p:sp>
    </p:spTree>
    <p:extLst>
      <p:ext uri="{BB962C8B-B14F-4D97-AF65-F5344CB8AC3E}">
        <p14:creationId xmlns:p14="http://schemas.microsoft.com/office/powerpoint/2010/main" val="11923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EE8237-70CD-4BD7-A020-2C53FF82FE6E}" type="datetimeFigureOut">
              <a:rPr kumimoji="1" lang="ja-JP" altLang="en-US" smtClean="0"/>
              <a:t>2022/3/30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ABAE04F-4081-4438-AFBB-8CF30736A6DD}" type="slidenum">
              <a:rPr kumimoji="1" lang="ja-JP" altLang="en-US" smtClean="0"/>
              <a:t>‹#›</a:t>
            </a:fld>
            <a:endParaRPr kumimoji="1" lang="ja-JP" altLang="en-US"/>
          </a:p>
        </p:txBody>
      </p:sp>
    </p:spTree>
    <p:extLst>
      <p:ext uri="{BB962C8B-B14F-4D97-AF65-F5344CB8AC3E}">
        <p14:creationId xmlns:p14="http://schemas.microsoft.com/office/powerpoint/2010/main" val="48267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EE8237-70CD-4BD7-A020-2C53FF82FE6E}" type="datetimeFigureOut">
              <a:rPr kumimoji="1" lang="ja-JP" altLang="en-US" smtClean="0"/>
              <a:t>2022/3/30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ABAE04F-4081-4438-AFBB-8CF30736A6DD}" type="slidenum">
              <a:rPr kumimoji="1" lang="ja-JP" altLang="en-US" smtClean="0"/>
              <a:t>‹#›</a:t>
            </a:fld>
            <a:endParaRPr kumimoji="1" lang="ja-JP" altLang="en-US"/>
          </a:p>
        </p:txBody>
      </p:sp>
    </p:spTree>
    <p:extLst>
      <p:ext uri="{BB962C8B-B14F-4D97-AF65-F5344CB8AC3E}">
        <p14:creationId xmlns:p14="http://schemas.microsoft.com/office/powerpoint/2010/main" val="227704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E8237-70CD-4BD7-A020-2C53FF82FE6E}" type="datetimeFigureOut">
              <a:rPr kumimoji="1" lang="ja-JP" altLang="en-US" smtClean="0"/>
              <a:t>2022/3/30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AE04F-4081-4438-AFBB-8CF30736A6DD}" type="slidenum">
              <a:rPr kumimoji="1" lang="ja-JP" altLang="en-US" smtClean="0"/>
              <a:t>‹#›</a:t>
            </a:fld>
            <a:endParaRPr kumimoji="1" lang="ja-JP" altLang="en-US"/>
          </a:p>
        </p:txBody>
      </p:sp>
    </p:spTree>
    <p:extLst>
      <p:ext uri="{BB962C8B-B14F-4D97-AF65-F5344CB8AC3E}">
        <p14:creationId xmlns:p14="http://schemas.microsoft.com/office/powerpoint/2010/main" val="3487227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4"/>
          </p:nvPr>
        </p:nvSpPr>
        <p:spPr/>
        <p:txBody>
          <a:bodyPr>
            <a:normAutofit fontScale="92500" lnSpcReduction="20000"/>
          </a:bodyPr>
          <a:lstStyle/>
          <a:p>
            <a:r>
              <a:rPr lang="ja-JP" altLang="en-US" dirty="0"/>
              <a:t>モチベーションクラウドは、「組織にモノサシを」</a:t>
            </a:r>
            <a:r>
              <a:rPr lang="en-US" altLang="ja-JP" dirty="0"/>
              <a:t> </a:t>
            </a:r>
            <a:r>
              <a:rPr lang="ja-JP" altLang="en-US" dirty="0"/>
              <a:t>をコンセプトとした</a:t>
            </a:r>
            <a:endParaRPr lang="en-US" altLang="ja-JP" dirty="0"/>
          </a:p>
          <a:p>
            <a:r>
              <a:rPr lang="ja-JP" altLang="en-US" dirty="0"/>
              <a:t>組織改善クラウドサービスです。</a:t>
            </a:r>
          </a:p>
        </p:txBody>
      </p:sp>
      <p:sp>
        <p:nvSpPr>
          <p:cNvPr id="4" name="テキスト プレースホルダー 3"/>
          <p:cNvSpPr>
            <a:spLocks noGrp="1"/>
          </p:cNvSpPr>
          <p:nvPr>
            <p:ph type="body" sz="quarter" idx="15"/>
          </p:nvPr>
        </p:nvSpPr>
        <p:spPr>
          <a:prstGeom prst="rect">
            <a:avLst/>
          </a:prstGeom>
        </p:spPr>
        <p:txBody>
          <a:bodyPr>
            <a:normAutofit fontScale="92500" lnSpcReduction="20000"/>
          </a:bodyPr>
          <a:lstStyle/>
          <a:p>
            <a:r>
              <a:rPr lang="ja-JP" altLang="en-US" dirty="0"/>
              <a:t>モチベーションクラウドとは？</a:t>
            </a:r>
            <a:endParaRPr kumimoji="1" lang="ja-JP" altLang="en-US" dirty="0"/>
          </a:p>
        </p:txBody>
      </p:sp>
      <p:sp>
        <p:nvSpPr>
          <p:cNvPr id="2" name="スライド番号プレースホルダー 1"/>
          <p:cNvSpPr>
            <a:spLocks noGrp="1"/>
          </p:cNvSpPr>
          <p:nvPr>
            <p:ph type="sldNum" sz="quarter" idx="12"/>
          </p:nvPr>
        </p:nvSpPr>
        <p:spPr>
          <a:prstGeom prst="rect">
            <a:avLst/>
          </a:prstGeom>
        </p:spPr>
        <p:txBody>
          <a:bodyPr/>
          <a:lstStyle/>
          <a:p>
            <a:fld id="{AEFA0942-CDE9-DA4F-BA4D-691B1265176A}" type="slidenum">
              <a:rPr lang="ja-JP" altLang="en-US" smtClean="0"/>
              <a:pPr/>
              <a:t>1</a:t>
            </a:fld>
            <a:endParaRPr lang="ja-JP" altLang="en-US"/>
          </a:p>
        </p:txBody>
      </p:sp>
      <p:pic>
        <p:nvPicPr>
          <p:cNvPr id="29" name="図 28">
            <a:extLst>
              <a:ext uri="{FF2B5EF4-FFF2-40B4-BE49-F238E27FC236}">
                <a16:creationId xmlns:a16="http://schemas.microsoft.com/office/drawing/2014/main" id="{821A374A-AE32-3548-BA6E-74717FB752D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00297" y="2394503"/>
            <a:ext cx="1343407" cy="1378355"/>
          </a:xfrm>
          <a:prstGeom prst="rect">
            <a:avLst/>
          </a:prstGeom>
        </p:spPr>
      </p:pic>
      <p:pic>
        <p:nvPicPr>
          <p:cNvPr id="27" name="図 26">
            <a:extLst>
              <a:ext uri="{FF2B5EF4-FFF2-40B4-BE49-F238E27FC236}">
                <a16:creationId xmlns:a16="http://schemas.microsoft.com/office/drawing/2014/main" id="{0F8F1797-5858-E647-BBC7-A5539DEAA5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02163" y="4404172"/>
            <a:ext cx="3339321" cy="2143579"/>
          </a:xfrm>
          <a:prstGeom prst="rect">
            <a:avLst/>
          </a:prstGeom>
        </p:spPr>
      </p:pic>
      <p:sp>
        <p:nvSpPr>
          <p:cNvPr id="10" name="テキスト プレースホルダー 2">
            <a:extLst>
              <a:ext uri="{FF2B5EF4-FFF2-40B4-BE49-F238E27FC236}">
                <a16:creationId xmlns:a16="http://schemas.microsoft.com/office/drawing/2014/main" id="{B67DB4BA-4963-2846-9034-358A68D3A144}"/>
              </a:ext>
            </a:extLst>
          </p:cNvPr>
          <p:cNvSpPr txBox="1">
            <a:spLocks/>
          </p:cNvSpPr>
          <p:nvPr/>
        </p:nvSpPr>
        <p:spPr>
          <a:xfrm>
            <a:off x="1253303" y="3928599"/>
            <a:ext cx="6637394" cy="469900"/>
          </a:xfrm>
          <a:prstGeom prst="rect">
            <a:avLst/>
          </a:prstGeom>
        </p:spPr>
        <p:txBody>
          <a:bodyPr anchor="ctr"/>
          <a:lstStyle>
            <a:lvl1pPr marL="0" indent="0" algn="ctr" defTabSz="914400" rtl="0" eaLnBrk="1" latinLnBrk="0" hangingPunct="1">
              <a:lnSpc>
                <a:spcPct val="100000"/>
              </a:lnSpc>
              <a:spcBef>
                <a:spcPts val="0"/>
              </a:spcBef>
              <a:buFontTx/>
              <a:buNone/>
              <a:defRPr kumimoji="1" sz="1600" kern="1200">
                <a:solidFill>
                  <a:schemeClr val="tx1">
                    <a:lumMod val="65000"/>
                    <a:lumOff val="35000"/>
                  </a:schemeClr>
                </a:solidFill>
                <a:latin typeface="MS UI Gothic" charset="-128"/>
                <a:ea typeface="MS UI Gothic" charset="-128"/>
                <a:cs typeface="MS UI Gothic"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800">
                <a:solidFill>
                  <a:srgbClr val="7F7F7F"/>
                </a:solidFill>
                <a:latin typeface="Yu Gothic Light" panose="020B0300000000000000" pitchFamily="34" charset="-128"/>
                <a:ea typeface="Yu Gothic Light" panose="020B0300000000000000" pitchFamily="34" charset="-128"/>
              </a:rPr>
              <a:t>組織にモノサシを</a:t>
            </a:r>
            <a:endParaRPr lang="ja-JP" altLang="en-US" sz="2800" dirty="0">
              <a:solidFill>
                <a:srgbClr val="7F7F7F"/>
              </a:solidFill>
              <a:latin typeface="Yu Gothic Light" panose="020B0300000000000000" pitchFamily="34" charset="-128"/>
              <a:ea typeface="Yu Gothic Light" panose="020B0300000000000000" pitchFamily="34" charset="-128"/>
            </a:endParaRPr>
          </a:p>
        </p:txBody>
      </p:sp>
    </p:spTree>
    <p:extLst>
      <p:ext uri="{BB962C8B-B14F-4D97-AF65-F5344CB8AC3E}">
        <p14:creationId xmlns:p14="http://schemas.microsoft.com/office/powerpoint/2010/main" val="240206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4"/>
          </p:nvPr>
        </p:nvSpPr>
        <p:spPr/>
        <p:txBody>
          <a:bodyPr/>
          <a:lstStyle/>
          <a:p>
            <a:r>
              <a:rPr lang="ja-JP" altLang="en-US" dirty="0"/>
              <a:t>今回下記を目的に組織診断サーベイを実施いたします。</a:t>
            </a:r>
            <a:endParaRPr lang="ja-JP" altLang="ja-JP" dirty="0"/>
          </a:p>
        </p:txBody>
      </p:sp>
      <p:sp>
        <p:nvSpPr>
          <p:cNvPr id="4" name="テキスト プレースホルダー 3"/>
          <p:cNvSpPr>
            <a:spLocks noGrp="1"/>
          </p:cNvSpPr>
          <p:nvPr>
            <p:ph type="body" sz="quarter" idx="15"/>
          </p:nvPr>
        </p:nvSpPr>
        <p:spPr>
          <a:prstGeom prst="rect">
            <a:avLst/>
          </a:prstGeom>
        </p:spPr>
        <p:txBody>
          <a:bodyPr>
            <a:normAutofit fontScale="92500" lnSpcReduction="20000"/>
          </a:bodyPr>
          <a:lstStyle/>
          <a:p>
            <a:r>
              <a:rPr lang="ja-JP" altLang="en-US" dirty="0"/>
              <a:t>組織診断サーベイ導入背景</a:t>
            </a:r>
            <a:endParaRPr kumimoji="1" lang="ja-JP" altLang="en-US" dirty="0"/>
          </a:p>
        </p:txBody>
      </p:sp>
      <p:sp>
        <p:nvSpPr>
          <p:cNvPr id="2" name="スライド番号プレースホルダー 1"/>
          <p:cNvSpPr>
            <a:spLocks noGrp="1"/>
          </p:cNvSpPr>
          <p:nvPr>
            <p:ph type="sldNum" sz="quarter" idx="12"/>
          </p:nvPr>
        </p:nvSpPr>
        <p:spPr>
          <a:prstGeom prst="rect">
            <a:avLst/>
          </a:prstGeom>
        </p:spPr>
        <p:txBody>
          <a:bodyPr/>
          <a:lstStyle/>
          <a:p>
            <a:fld id="{AEFA0942-CDE9-DA4F-BA4D-691B1265176A}" type="slidenum">
              <a:rPr lang="ja-JP" altLang="en-US" smtClean="0"/>
              <a:pPr/>
              <a:t>2</a:t>
            </a:fld>
            <a:endParaRPr lang="ja-JP" altLang="en-US"/>
          </a:p>
        </p:txBody>
      </p:sp>
      <p:sp>
        <p:nvSpPr>
          <p:cNvPr id="5" name="正方形/長方形 4"/>
          <p:cNvSpPr/>
          <p:nvPr/>
        </p:nvSpPr>
        <p:spPr>
          <a:xfrm>
            <a:off x="891392" y="3023335"/>
            <a:ext cx="7430898" cy="2062103"/>
          </a:xfrm>
          <a:prstGeom prst="rect">
            <a:avLst/>
          </a:prstGeom>
        </p:spPr>
        <p:txBody>
          <a:bodyPr wrap="square">
            <a:spAutoFit/>
          </a:bodyPr>
          <a:lstStyle/>
          <a:p>
            <a:pPr algn="ctr"/>
            <a:r>
              <a:rPr lang="ja-JP" altLang="ja-JP" sz="3200" dirty="0">
                <a:solidFill>
                  <a:srgbClr val="FF0000"/>
                </a:solidFill>
                <a:latin typeface="MS UI Gothic" panose="020B0600070205080204" pitchFamily="50" charset="-128"/>
                <a:ea typeface="MS UI Gothic" panose="020B0600070205080204" pitchFamily="50" charset="-128"/>
              </a:rPr>
              <a:t>会社の組織状態の把握を目的に</a:t>
            </a:r>
          </a:p>
          <a:p>
            <a:pPr algn="ctr"/>
            <a:r>
              <a:rPr lang="ja-JP" altLang="ja-JP" sz="3200" dirty="0">
                <a:solidFill>
                  <a:srgbClr val="FF0000"/>
                </a:solidFill>
                <a:latin typeface="MS UI Gothic" panose="020B0600070205080204" pitchFamily="50" charset="-128"/>
                <a:ea typeface="MS UI Gothic" panose="020B0600070205080204" pitchFamily="50" charset="-128"/>
              </a:rPr>
              <a:t>全従業員を対象とした組織診断サーベイを</a:t>
            </a:r>
            <a:endParaRPr lang="en-US" altLang="ja-JP" sz="3200" dirty="0">
              <a:solidFill>
                <a:srgbClr val="FF0000"/>
              </a:solidFill>
              <a:latin typeface="MS UI Gothic" panose="020B0600070205080204" pitchFamily="50" charset="-128"/>
              <a:ea typeface="MS UI Gothic" panose="020B0600070205080204" pitchFamily="50" charset="-128"/>
            </a:endParaRPr>
          </a:p>
          <a:p>
            <a:pPr algn="ctr"/>
            <a:r>
              <a:rPr lang="ja-JP" altLang="ja-JP" sz="3200" dirty="0">
                <a:solidFill>
                  <a:srgbClr val="FF0000"/>
                </a:solidFill>
                <a:latin typeface="MS UI Gothic" panose="020B0600070205080204" pitchFamily="50" charset="-128"/>
                <a:ea typeface="MS UI Gothic" panose="020B0600070205080204" pitchFamily="50" charset="-128"/>
              </a:rPr>
              <a:t>実施</a:t>
            </a:r>
            <a:r>
              <a:rPr lang="ja-JP" altLang="en-US" sz="3200" dirty="0">
                <a:solidFill>
                  <a:srgbClr val="FF0000"/>
                </a:solidFill>
                <a:latin typeface="MS UI Gothic" panose="020B0600070205080204" pitchFamily="50" charset="-128"/>
                <a:ea typeface="MS UI Gothic" panose="020B0600070205080204" pitchFamily="50" charset="-128"/>
              </a:rPr>
              <a:t>いたします。</a:t>
            </a:r>
            <a:endParaRPr lang="en-US" altLang="ja-JP" sz="3200" dirty="0">
              <a:solidFill>
                <a:srgbClr val="FF0000"/>
              </a:solidFill>
              <a:latin typeface="MS UI Gothic" panose="020B0600070205080204" pitchFamily="50" charset="-128"/>
              <a:ea typeface="MS UI Gothic" panose="020B0600070205080204" pitchFamily="50" charset="-128"/>
            </a:endParaRPr>
          </a:p>
          <a:p>
            <a:r>
              <a:rPr lang="en-US" altLang="ja-JP" sz="3200" dirty="0"/>
              <a:t> </a:t>
            </a:r>
            <a:endParaRPr lang="ja-JP" altLang="ja-JP" sz="3200" dirty="0"/>
          </a:p>
        </p:txBody>
      </p:sp>
      <p:sp>
        <p:nvSpPr>
          <p:cNvPr id="6" name="正方形/長方形 5"/>
          <p:cNvSpPr/>
          <p:nvPr/>
        </p:nvSpPr>
        <p:spPr>
          <a:xfrm>
            <a:off x="4472865" y="-27882"/>
            <a:ext cx="4671135" cy="689213"/>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貴社ご状況に合わせて</a:t>
            </a:r>
            <a:r>
              <a:rPr lang="ja-JP" altLang="en-US" dirty="0"/>
              <a:t>ご変更ください。</a:t>
            </a:r>
            <a:endParaRPr kumimoji="1" lang="ja-JP" altLang="en-US" dirty="0"/>
          </a:p>
        </p:txBody>
      </p:sp>
    </p:spTree>
    <p:extLst>
      <p:ext uri="{BB962C8B-B14F-4D97-AF65-F5344CB8AC3E}">
        <p14:creationId xmlns:p14="http://schemas.microsoft.com/office/powerpoint/2010/main" val="142901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4"/>
          </p:nvPr>
        </p:nvSpPr>
        <p:spPr/>
        <p:txBody>
          <a:bodyPr>
            <a:normAutofit fontScale="92500" lnSpcReduction="20000"/>
          </a:bodyPr>
          <a:lstStyle/>
          <a:p>
            <a:r>
              <a:rPr lang="ja-JP" altLang="ja-JP" dirty="0"/>
              <a:t>定期的に「会社と従業員の関係」を定量的に把握し</a:t>
            </a:r>
            <a:r>
              <a:rPr lang="ja-JP" altLang="en-US" dirty="0"/>
              <a:t>、</a:t>
            </a:r>
            <a:endParaRPr lang="ja-JP" altLang="ja-JP" dirty="0"/>
          </a:p>
          <a:p>
            <a:r>
              <a:rPr lang="ja-JP" altLang="ja-JP" dirty="0"/>
              <a:t>組織改善にむけた社内施策立案に活用したいと考えています。</a:t>
            </a:r>
          </a:p>
        </p:txBody>
      </p:sp>
      <p:sp>
        <p:nvSpPr>
          <p:cNvPr id="4" name="テキスト プレースホルダー 3"/>
          <p:cNvSpPr>
            <a:spLocks noGrp="1"/>
          </p:cNvSpPr>
          <p:nvPr>
            <p:ph type="body" sz="quarter" idx="15"/>
          </p:nvPr>
        </p:nvSpPr>
        <p:spPr>
          <a:prstGeom prst="rect">
            <a:avLst/>
          </a:prstGeom>
        </p:spPr>
        <p:txBody>
          <a:bodyPr>
            <a:normAutofit fontScale="92500" lnSpcReduction="20000"/>
          </a:bodyPr>
          <a:lstStyle/>
          <a:p>
            <a:r>
              <a:rPr lang="ja-JP" altLang="en-US" dirty="0"/>
              <a:t>組織診断サーベイ実施概要</a:t>
            </a:r>
            <a:endParaRPr kumimoji="1" lang="ja-JP" altLang="en-US" dirty="0"/>
          </a:p>
        </p:txBody>
      </p:sp>
      <p:sp>
        <p:nvSpPr>
          <p:cNvPr id="2" name="スライド番号プレースホルダー 1"/>
          <p:cNvSpPr>
            <a:spLocks noGrp="1"/>
          </p:cNvSpPr>
          <p:nvPr>
            <p:ph type="sldNum" sz="quarter" idx="12"/>
          </p:nvPr>
        </p:nvSpPr>
        <p:spPr>
          <a:prstGeom prst="rect">
            <a:avLst/>
          </a:prstGeom>
        </p:spPr>
        <p:txBody>
          <a:bodyPr/>
          <a:lstStyle/>
          <a:p>
            <a:fld id="{AEFA0942-CDE9-DA4F-BA4D-691B1265176A}" type="slidenum">
              <a:rPr lang="ja-JP" altLang="en-US" smtClean="0"/>
              <a:pPr/>
              <a:t>3</a:t>
            </a:fld>
            <a:endParaRPr lang="ja-JP" altLang="en-US"/>
          </a:p>
        </p:txBody>
      </p:sp>
      <p:sp>
        <p:nvSpPr>
          <p:cNvPr id="5" name="正方形/長方形 4"/>
          <p:cNvSpPr/>
          <p:nvPr/>
        </p:nvSpPr>
        <p:spPr>
          <a:xfrm>
            <a:off x="1017607" y="1997840"/>
            <a:ext cx="7430898" cy="4247317"/>
          </a:xfrm>
          <a:prstGeom prst="rect">
            <a:avLst/>
          </a:prstGeom>
        </p:spPr>
        <p:txBody>
          <a:bodyPr wrap="square">
            <a:spAutoFit/>
          </a:bodyPr>
          <a:lstStyle/>
          <a:p>
            <a:r>
              <a:rPr lang="ja-JP" altLang="en-US" dirty="0"/>
              <a:t>＜</a:t>
            </a:r>
            <a:r>
              <a:rPr lang="ja-JP" altLang="ja-JP" dirty="0"/>
              <a:t>実施概要</a:t>
            </a:r>
            <a:r>
              <a:rPr lang="ja-JP" altLang="en-US" dirty="0"/>
              <a:t>＞</a:t>
            </a:r>
            <a:endParaRPr lang="en-US" altLang="ja-JP" dirty="0"/>
          </a:p>
          <a:p>
            <a:endParaRPr lang="en-US" altLang="ja-JP" dirty="0"/>
          </a:p>
          <a:p>
            <a:r>
              <a:rPr lang="ja-JP" altLang="ja-JP" dirty="0"/>
              <a:t>【回答期間】</a:t>
            </a:r>
          </a:p>
          <a:p>
            <a:r>
              <a:rPr lang="en-US" altLang="ja-JP" dirty="0"/>
              <a:t> ●</a:t>
            </a:r>
            <a:r>
              <a:rPr lang="ja-JP" altLang="ja-JP" dirty="0"/>
              <a:t>月</a:t>
            </a:r>
            <a:r>
              <a:rPr lang="en-US" altLang="ja-JP" dirty="0"/>
              <a:t>●</a:t>
            </a:r>
            <a:r>
              <a:rPr lang="ja-JP" altLang="ja-JP" dirty="0"/>
              <a:t>日（</a:t>
            </a:r>
            <a:r>
              <a:rPr lang="en-US" altLang="ja-JP" dirty="0"/>
              <a:t>●</a:t>
            </a:r>
            <a:r>
              <a:rPr lang="ja-JP" altLang="ja-JP" dirty="0"/>
              <a:t>）</a:t>
            </a:r>
            <a:r>
              <a:rPr lang="en-US" altLang="ja-JP" dirty="0"/>
              <a:t>●●: ●● </a:t>
            </a:r>
            <a:r>
              <a:rPr lang="ja-JP" altLang="ja-JP" dirty="0"/>
              <a:t>～</a:t>
            </a:r>
            <a:r>
              <a:rPr lang="en-US" altLang="ja-JP" dirty="0"/>
              <a:t> ●</a:t>
            </a:r>
            <a:r>
              <a:rPr lang="ja-JP" altLang="ja-JP" dirty="0"/>
              <a:t>月</a:t>
            </a:r>
            <a:r>
              <a:rPr lang="en-US" altLang="ja-JP" dirty="0"/>
              <a:t>●</a:t>
            </a:r>
            <a:r>
              <a:rPr lang="ja-JP" altLang="ja-JP" dirty="0"/>
              <a:t>日（</a:t>
            </a:r>
            <a:r>
              <a:rPr lang="en-US" altLang="ja-JP" dirty="0"/>
              <a:t>●</a:t>
            </a:r>
            <a:r>
              <a:rPr lang="ja-JP" altLang="ja-JP" dirty="0"/>
              <a:t>）</a:t>
            </a:r>
            <a:r>
              <a:rPr lang="en-US" altLang="ja-JP" dirty="0"/>
              <a:t>●●: ●●</a:t>
            </a:r>
            <a:endParaRPr lang="ja-JP" altLang="ja-JP" dirty="0"/>
          </a:p>
          <a:p>
            <a:endParaRPr lang="en-US" altLang="ja-JP" dirty="0"/>
          </a:p>
          <a:p>
            <a:r>
              <a:rPr lang="ja-JP" altLang="ja-JP" dirty="0"/>
              <a:t>【回答所要時間】</a:t>
            </a:r>
          </a:p>
          <a:p>
            <a:r>
              <a:rPr lang="ja-JP" altLang="ja-JP" dirty="0"/>
              <a:t>約</a:t>
            </a:r>
            <a:r>
              <a:rPr lang="en-US" altLang="ja-JP" dirty="0"/>
              <a:t>20</a:t>
            </a:r>
            <a:r>
              <a:rPr lang="ja-JP" altLang="ja-JP" dirty="0"/>
              <a:t>分</a:t>
            </a:r>
            <a:r>
              <a:rPr lang="ja-JP" altLang="en-US" dirty="0"/>
              <a:t>　</a:t>
            </a:r>
            <a:r>
              <a:rPr lang="en-US" altLang="ja-JP" dirty="0"/>
              <a:t>※</a:t>
            </a:r>
            <a:r>
              <a:rPr lang="ja-JP" altLang="en-US" dirty="0"/>
              <a:t>全</a:t>
            </a:r>
            <a:r>
              <a:rPr lang="en-US" altLang="ja-JP" dirty="0"/>
              <a:t>132</a:t>
            </a:r>
            <a:r>
              <a:rPr lang="ja-JP" altLang="en-US" dirty="0"/>
              <a:t>問の回答</a:t>
            </a:r>
            <a:endParaRPr lang="ja-JP" altLang="ja-JP" dirty="0"/>
          </a:p>
          <a:p>
            <a:endParaRPr lang="en-US" altLang="ja-JP" dirty="0"/>
          </a:p>
          <a:p>
            <a:r>
              <a:rPr lang="ja-JP" altLang="ja-JP" dirty="0"/>
              <a:t>【</a:t>
            </a:r>
            <a:r>
              <a:rPr lang="ja-JP" altLang="en-US" dirty="0"/>
              <a:t>留意点</a:t>
            </a:r>
            <a:r>
              <a:rPr lang="ja-JP" altLang="ja-JP" dirty="0"/>
              <a:t>】</a:t>
            </a:r>
            <a:endParaRPr lang="en-US" altLang="ja-JP" dirty="0"/>
          </a:p>
          <a:p>
            <a:r>
              <a:rPr lang="ja-JP" altLang="en-US" dirty="0">
                <a:solidFill>
                  <a:srgbClr val="FF0000"/>
                </a:solidFill>
              </a:rPr>
              <a:t>・</a:t>
            </a:r>
            <a:r>
              <a:rPr lang="ja-JP" altLang="ja-JP" dirty="0">
                <a:solidFill>
                  <a:srgbClr val="FF0000"/>
                </a:solidFill>
              </a:rPr>
              <a:t>組織の課題を明確にするために、メリハリを付けてご回答ください。</a:t>
            </a:r>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・本サーベイは、無記名調査です。 </a:t>
            </a:r>
            <a:endParaRPr lang="en-US" altLang="ja-JP" dirty="0">
              <a:solidFill>
                <a:srgbClr val="FF0000"/>
              </a:solidFill>
            </a:endParaRPr>
          </a:p>
          <a:p>
            <a:r>
              <a:rPr lang="ja-JP" altLang="en-US" dirty="0">
                <a:solidFill>
                  <a:srgbClr val="FF0000"/>
                </a:solidFill>
              </a:rPr>
              <a:t>回答者個人のご回答内容を貴社に開示することは一切ございません。</a:t>
            </a:r>
            <a:endParaRPr lang="ja-JP" altLang="ja-JP" dirty="0">
              <a:solidFill>
                <a:srgbClr val="FF0000"/>
              </a:solidFill>
            </a:endParaRPr>
          </a:p>
          <a:p>
            <a:endParaRPr lang="en-US" altLang="ja-JP" dirty="0"/>
          </a:p>
          <a:p>
            <a:r>
              <a:rPr lang="en-US" altLang="ja-JP" dirty="0"/>
              <a:t> </a:t>
            </a:r>
            <a:endParaRPr lang="ja-JP" altLang="ja-JP" dirty="0"/>
          </a:p>
        </p:txBody>
      </p:sp>
      <p:sp>
        <p:nvSpPr>
          <p:cNvPr id="6" name="正方形/長方形 5"/>
          <p:cNvSpPr/>
          <p:nvPr/>
        </p:nvSpPr>
        <p:spPr>
          <a:xfrm>
            <a:off x="4472865" y="-27882"/>
            <a:ext cx="4671135" cy="689213"/>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貴社ご状況に合わせて</a:t>
            </a:r>
            <a:r>
              <a:rPr lang="ja-JP" altLang="en-US" dirty="0"/>
              <a:t>ご変更ください。</a:t>
            </a:r>
            <a:endParaRPr kumimoji="1" lang="ja-JP" altLang="en-US" dirty="0"/>
          </a:p>
        </p:txBody>
      </p:sp>
    </p:spTree>
    <p:extLst>
      <p:ext uri="{BB962C8B-B14F-4D97-AF65-F5344CB8AC3E}">
        <p14:creationId xmlns:p14="http://schemas.microsoft.com/office/powerpoint/2010/main" val="265100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4"/>
          </p:nvPr>
        </p:nvSpPr>
        <p:spPr/>
        <p:txBody>
          <a:bodyPr/>
          <a:lstStyle/>
          <a:p>
            <a:r>
              <a:rPr lang="ja-JP" altLang="en-US" dirty="0"/>
              <a:t>皆さんにご対応いただく内容は下記です。</a:t>
            </a:r>
            <a:endParaRPr lang="ja-JP" altLang="ja-JP" dirty="0"/>
          </a:p>
        </p:txBody>
      </p:sp>
      <p:sp>
        <p:nvSpPr>
          <p:cNvPr id="4" name="テキスト プレースホルダー 3"/>
          <p:cNvSpPr>
            <a:spLocks noGrp="1"/>
          </p:cNvSpPr>
          <p:nvPr>
            <p:ph type="body" sz="quarter" idx="15"/>
          </p:nvPr>
        </p:nvSpPr>
        <p:spPr>
          <a:prstGeom prst="rect">
            <a:avLst/>
          </a:prstGeom>
        </p:spPr>
        <p:txBody>
          <a:bodyPr>
            <a:normAutofit fontScale="92500" lnSpcReduction="20000"/>
          </a:bodyPr>
          <a:lstStyle/>
          <a:p>
            <a:r>
              <a:rPr lang="ja-JP" altLang="en-US" dirty="0"/>
              <a:t>サーベイ回答方法について</a:t>
            </a:r>
            <a:endParaRPr kumimoji="1" lang="ja-JP" altLang="en-US" dirty="0"/>
          </a:p>
        </p:txBody>
      </p:sp>
      <p:sp>
        <p:nvSpPr>
          <p:cNvPr id="2" name="スライド番号プレースホルダー 1"/>
          <p:cNvSpPr>
            <a:spLocks noGrp="1"/>
          </p:cNvSpPr>
          <p:nvPr>
            <p:ph type="sldNum" sz="quarter" idx="12"/>
          </p:nvPr>
        </p:nvSpPr>
        <p:spPr>
          <a:prstGeom prst="rect">
            <a:avLst/>
          </a:prstGeom>
        </p:spPr>
        <p:txBody>
          <a:bodyPr/>
          <a:lstStyle/>
          <a:p>
            <a:fld id="{AEFA0942-CDE9-DA4F-BA4D-691B1265176A}" type="slidenum">
              <a:rPr lang="ja-JP" altLang="en-US" smtClean="0"/>
              <a:pPr/>
              <a:t>4</a:t>
            </a:fld>
            <a:endParaRPr lang="ja-JP" altLang="en-US" dirty="0"/>
          </a:p>
        </p:txBody>
      </p:sp>
      <p:sp>
        <p:nvSpPr>
          <p:cNvPr id="5" name="正方形/長方形 4"/>
          <p:cNvSpPr/>
          <p:nvPr/>
        </p:nvSpPr>
        <p:spPr>
          <a:xfrm>
            <a:off x="1017607" y="1997840"/>
            <a:ext cx="2258249" cy="1200329"/>
          </a:xfrm>
          <a:prstGeom prst="rect">
            <a:avLst/>
          </a:prstGeom>
        </p:spPr>
        <p:txBody>
          <a:bodyPr wrap="square">
            <a:spAutoFit/>
          </a:bodyPr>
          <a:lstStyle/>
          <a:p>
            <a:pPr algn="ctr"/>
            <a:r>
              <a:rPr lang="ja-JP" altLang="en-US" dirty="0"/>
              <a:t>＜</a:t>
            </a:r>
            <a:r>
              <a:rPr lang="en-US" altLang="ja-JP" dirty="0"/>
              <a:t>STEP1</a:t>
            </a:r>
            <a:r>
              <a:rPr lang="ja-JP" altLang="en-US" dirty="0"/>
              <a:t>＞</a:t>
            </a:r>
            <a:endParaRPr lang="en-US" altLang="ja-JP" dirty="0"/>
          </a:p>
          <a:p>
            <a:pPr algn="ctr"/>
            <a:r>
              <a:rPr lang="ja-JP" altLang="en-US" dirty="0"/>
              <a:t>メールを受信する</a:t>
            </a:r>
            <a:endParaRPr lang="en-US" altLang="ja-JP" dirty="0"/>
          </a:p>
          <a:p>
            <a:endParaRPr lang="en-US" altLang="ja-JP" dirty="0"/>
          </a:p>
          <a:p>
            <a:r>
              <a:rPr lang="en-US" altLang="ja-JP" dirty="0"/>
              <a:t> </a:t>
            </a:r>
            <a:endParaRPr lang="ja-JP" altLang="ja-JP" dirty="0"/>
          </a:p>
        </p:txBody>
      </p:sp>
      <p:sp>
        <p:nvSpPr>
          <p:cNvPr id="16" name="正方形/長方形 15"/>
          <p:cNvSpPr/>
          <p:nvPr/>
        </p:nvSpPr>
        <p:spPr>
          <a:xfrm>
            <a:off x="5364130" y="1997840"/>
            <a:ext cx="2327087" cy="1200329"/>
          </a:xfrm>
          <a:prstGeom prst="rect">
            <a:avLst/>
          </a:prstGeom>
        </p:spPr>
        <p:txBody>
          <a:bodyPr wrap="square">
            <a:spAutoFit/>
          </a:bodyPr>
          <a:lstStyle/>
          <a:p>
            <a:pPr algn="ctr"/>
            <a:r>
              <a:rPr lang="ja-JP" altLang="en-US" dirty="0"/>
              <a:t>＜</a:t>
            </a:r>
            <a:r>
              <a:rPr lang="en-US" altLang="ja-JP" dirty="0"/>
              <a:t>STEP2</a:t>
            </a:r>
            <a:r>
              <a:rPr lang="ja-JP" altLang="en-US" dirty="0"/>
              <a:t>＞</a:t>
            </a:r>
            <a:endParaRPr lang="en-US" altLang="ja-JP" dirty="0"/>
          </a:p>
          <a:p>
            <a:pPr algn="ctr"/>
            <a:r>
              <a:rPr lang="ja-JP" altLang="en-US" dirty="0"/>
              <a:t>サーベイを回答する</a:t>
            </a:r>
            <a:endParaRPr lang="en-US" altLang="ja-JP" dirty="0"/>
          </a:p>
          <a:p>
            <a:endParaRPr lang="en-US" altLang="ja-JP" dirty="0"/>
          </a:p>
          <a:p>
            <a:r>
              <a:rPr lang="en-US" altLang="ja-JP" dirty="0"/>
              <a:t> </a:t>
            </a:r>
            <a:endParaRPr lang="ja-JP" altLang="ja-JP" dirty="0"/>
          </a:p>
        </p:txBody>
      </p:sp>
      <p:sp>
        <p:nvSpPr>
          <p:cNvPr id="17" name="正方形/長方形 16"/>
          <p:cNvSpPr/>
          <p:nvPr/>
        </p:nvSpPr>
        <p:spPr>
          <a:xfrm>
            <a:off x="260318" y="4860681"/>
            <a:ext cx="4393854" cy="1107996"/>
          </a:xfrm>
          <a:prstGeom prst="rect">
            <a:avLst/>
          </a:prstGeom>
        </p:spPr>
        <p:txBody>
          <a:bodyPr wrap="square">
            <a:spAutoFit/>
          </a:bodyPr>
          <a:lstStyle/>
          <a:p>
            <a:r>
              <a:rPr lang="ja-JP" altLang="en-US" sz="1200" dirty="0"/>
              <a:t>・件名</a:t>
            </a:r>
            <a:endParaRPr lang="en-US" altLang="ja-JP" sz="1200" dirty="0"/>
          </a:p>
          <a:p>
            <a:r>
              <a:rPr lang="ja-JP" altLang="en-US" sz="1200" dirty="0"/>
              <a:t>組織診断サーベイの回答をお願いします</a:t>
            </a:r>
            <a:endParaRPr lang="en-US" altLang="ja-JP" sz="1200" dirty="0"/>
          </a:p>
          <a:p>
            <a:endParaRPr lang="en-US" altLang="ja-JP" sz="1200" dirty="0"/>
          </a:p>
          <a:p>
            <a:r>
              <a:rPr lang="ja-JP" altLang="en-US" sz="1200" dirty="0"/>
              <a:t>・送信元アドレス</a:t>
            </a:r>
            <a:endParaRPr lang="en-US" altLang="ja-JP" sz="1200" dirty="0"/>
          </a:p>
          <a:p>
            <a:r>
              <a:rPr lang="en-US" altLang="ja-JP" sz="1200" dirty="0"/>
              <a:t>MOTIVATION CLOUD&lt;no-reply@motivation-cloudapp.com&gt;</a:t>
            </a:r>
            <a:r>
              <a:rPr lang="en-US" altLang="ja-JP" dirty="0"/>
              <a:t> </a:t>
            </a:r>
            <a:endParaRPr lang="ja-JP" altLang="ja-JP" dirty="0"/>
          </a:p>
        </p:txBody>
      </p:sp>
      <p:sp>
        <p:nvSpPr>
          <p:cNvPr id="21" name="正方形/長方形 20"/>
          <p:cNvSpPr/>
          <p:nvPr/>
        </p:nvSpPr>
        <p:spPr>
          <a:xfrm>
            <a:off x="4954624" y="4858806"/>
            <a:ext cx="4081872" cy="1846659"/>
          </a:xfrm>
          <a:prstGeom prst="rect">
            <a:avLst/>
          </a:prstGeom>
        </p:spPr>
        <p:txBody>
          <a:bodyPr wrap="square">
            <a:spAutoFit/>
          </a:bodyPr>
          <a:lstStyle/>
          <a:p>
            <a:r>
              <a:rPr lang="ja-JP" altLang="en-US" sz="1200" dirty="0"/>
              <a:t>メール内の</a:t>
            </a:r>
            <a:r>
              <a:rPr lang="en-US" altLang="ja-JP" sz="1200" dirty="0"/>
              <a:t>URL</a:t>
            </a:r>
            <a:r>
              <a:rPr lang="ja-JP" altLang="en-US" sz="1200" dirty="0"/>
              <a:t>からログインし、回答を始めてください。</a:t>
            </a:r>
          </a:p>
          <a:p>
            <a:r>
              <a:rPr lang="en-US" altLang="ja-JP" sz="1200" dirty="0">
                <a:solidFill>
                  <a:srgbClr val="FF0000"/>
                </a:solidFill>
              </a:rPr>
              <a:t>※URL</a:t>
            </a:r>
            <a:r>
              <a:rPr lang="ja-JP" altLang="en-US" sz="1200" dirty="0">
                <a:solidFill>
                  <a:srgbClr val="FF0000"/>
                </a:solidFill>
              </a:rPr>
              <a:t>は個人に特有の情報です。</a:t>
            </a:r>
            <a:endParaRPr lang="en-US" altLang="ja-JP" sz="1200" dirty="0">
              <a:solidFill>
                <a:srgbClr val="FF0000"/>
              </a:solidFill>
            </a:endParaRPr>
          </a:p>
          <a:p>
            <a:r>
              <a:rPr lang="ja-JP" altLang="en-US" sz="1200" dirty="0">
                <a:solidFill>
                  <a:srgbClr val="FF0000"/>
                </a:solidFill>
              </a:rPr>
              <a:t>メールの転送や回答</a:t>
            </a:r>
            <a:r>
              <a:rPr lang="en-US" altLang="ja-JP" sz="1200" dirty="0">
                <a:solidFill>
                  <a:srgbClr val="FF0000"/>
                </a:solidFill>
              </a:rPr>
              <a:t>URL</a:t>
            </a:r>
            <a:r>
              <a:rPr lang="ja-JP" altLang="en-US" sz="1200" dirty="0">
                <a:solidFill>
                  <a:srgbClr val="FF0000"/>
                </a:solidFill>
              </a:rPr>
              <a:t>の共有はしないようお願いします。</a:t>
            </a:r>
          </a:p>
          <a:p>
            <a:endParaRPr lang="en-US" altLang="ja-JP" sz="1200" dirty="0"/>
          </a:p>
          <a:p>
            <a:r>
              <a:rPr lang="en-US" altLang="ja-JP" sz="1200" dirty="0"/>
              <a:t>※</a:t>
            </a:r>
            <a:r>
              <a:rPr lang="ja-JP" altLang="en-US" sz="1200" dirty="0"/>
              <a:t>携帯電話のアドレス等で登録している場合は、</a:t>
            </a:r>
            <a:endParaRPr lang="en-US" altLang="ja-JP" sz="1200" dirty="0"/>
          </a:p>
          <a:p>
            <a:r>
              <a:rPr lang="ja-JP" altLang="en-US" sz="1200" dirty="0"/>
              <a:t>「</a:t>
            </a:r>
            <a:r>
              <a:rPr lang="en-US" altLang="ja-JP" sz="1200" dirty="0"/>
              <a:t> no-reply@motivation-cloudapp.com </a:t>
            </a:r>
            <a:r>
              <a:rPr lang="ja-JP" altLang="en-US" sz="1200" dirty="0"/>
              <a:t>」のアドレスが</a:t>
            </a:r>
            <a:endParaRPr lang="en-US" altLang="ja-JP" sz="1200" dirty="0"/>
          </a:p>
          <a:p>
            <a:r>
              <a:rPr lang="ja-JP" altLang="en-US" sz="1200" dirty="0"/>
              <a:t>受信できるようご設定をお願いいたします。</a:t>
            </a:r>
          </a:p>
          <a:p>
            <a:endParaRPr lang="en-US" altLang="ja-JP" sz="1200" dirty="0"/>
          </a:p>
          <a:p>
            <a:r>
              <a:rPr lang="en-US" altLang="ja-JP" dirty="0"/>
              <a:t> </a:t>
            </a:r>
            <a:endParaRPr lang="ja-JP" altLang="ja-JP" dirty="0"/>
          </a:p>
        </p:txBody>
      </p:sp>
      <p:pic>
        <p:nvPicPr>
          <p:cNvPr id="12" name="15249-300x300.jpg" descr="15249-300x300.jpg"/>
          <p:cNvPicPr>
            <a:picLocks noChangeAspect="1"/>
          </p:cNvPicPr>
          <p:nvPr/>
        </p:nvPicPr>
        <p:blipFill>
          <a:blip r:embed="rId2">
            <a:alphaModFix amt="22952"/>
          </a:blip>
          <a:stretch>
            <a:fillRect/>
          </a:stretch>
        </p:blipFill>
        <p:spPr>
          <a:xfrm>
            <a:off x="1175411" y="2598004"/>
            <a:ext cx="2028437" cy="2028437"/>
          </a:xfrm>
          <a:prstGeom prst="rect">
            <a:avLst/>
          </a:prstGeom>
          <a:ln w="12700">
            <a:miter lim="400000"/>
          </a:ln>
        </p:spPr>
      </p:pic>
      <p:pic>
        <p:nvPicPr>
          <p:cNvPr id="13" name="図 12">
            <a:extLst>
              <a:ext uri="{FF2B5EF4-FFF2-40B4-BE49-F238E27FC236}">
                <a16:creationId xmlns:a16="http://schemas.microsoft.com/office/drawing/2014/main" id="{B5B7BE46-2275-2E44-BA4B-C3A18EBC823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64088" y="3105478"/>
            <a:ext cx="2363239" cy="1331634"/>
          </a:xfrm>
          <a:prstGeom prst="rect">
            <a:avLst/>
          </a:prstGeom>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714531" y="3198843"/>
            <a:ext cx="1652756" cy="10463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11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4"/>
          </p:nvPr>
        </p:nvSpPr>
        <p:spPr/>
        <p:txBody>
          <a:bodyPr/>
          <a:lstStyle/>
          <a:p>
            <a:r>
              <a:rPr lang="ja-JP" altLang="en-US" dirty="0"/>
              <a:t>該当の属性を選択してください。</a:t>
            </a:r>
            <a:endParaRPr lang="ja-JP" altLang="ja-JP" dirty="0"/>
          </a:p>
        </p:txBody>
      </p:sp>
      <p:sp>
        <p:nvSpPr>
          <p:cNvPr id="4" name="テキスト プレースホルダー 3"/>
          <p:cNvSpPr>
            <a:spLocks noGrp="1"/>
          </p:cNvSpPr>
          <p:nvPr>
            <p:ph type="body" sz="quarter" idx="15"/>
          </p:nvPr>
        </p:nvSpPr>
        <p:spPr>
          <a:prstGeom prst="rect">
            <a:avLst/>
          </a:prstGeom>
        </p:spPr>
        <p:txBody>
          <a:bodyPr>
            <a:normAutofit fontScale="92500" lnSpcReduction="20000"/>
          </a:bodyPr>
          <a:lstStyle/>
          <a:p>
            <a:r>
              <a:rPr lang="ja-JP" altLang="en-US" dirty="0"/>
              <a:t>サーベイ回答方法について</a:t>
            </a:r>
            <a:endParaRPr kumimoji="1" lang="ja-JP" altLang="en-US" dirty="0"/>
          </a:p>
        </p:txBody>
      </p:sp>
      <p:sp>
        <p:nvSpPr>
          <p:cNvPr id="2" name="スライド番号プレースホルダー 1"/>
          <p:cNvSpPr>
            <a:spLocks noGrp="1"/>
          </p:cNvSpPr>
          <p:nvPr>
            <p:ph type="sldNum" sz="quarter" idx="12"/>
          </p:nvPr>
        </p:nvSpPr>
        <p:spPr>
          <a:prstGeom prst="rect">
            <a:avLst/>
          </a:prstGeom>
        </p:spPr>
        <p:txBody>
          <a:bodyPr/>
          <a:lstStyle/>
          <a:p>
            <a:fld id="{AEFA0942-CDE9-DA4F-BA4D-691B1265176A}" type="slidenum">
              <a:rPr lang="ja-JP" altLang="en-US" smtClean="0"/>
              <a:pPr/>
              <a:t>5</a:t>
            </a:fld>
            <a:endParaRPr lang="ja-JP" altLang="en-US"/>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94482" y="1841152"/>
            <a:ext cx="4332797" cy="35668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4860032" y="2199780"/>
            <a:ext cx="4104456" cy="1661993"/>
          </a:xfrm>
          <a:prstGeom prst="rect">
            <a:avLst/>
          </a:prstGeom>
        </p:spPr>
        <p:txBody>
          <a:bodyPr wrap="square">
            <a:spAutoFit/>
          </a:bodyPr>
          <a:lstStyle/>
          <a:p>
            <a:r>
              <a:rPr lang="ja-JP" altLang="en-US" sz="1400" u="sng" dirty="0"/>
              <a:t>◆属性選択について◆　</a:t>
            </a:r>
            <a:br>
              <a:rPr lang="ja-JP" altLang="en-US" sz="1400" dirty="0"/>
            </a:br>
            <a:endParaRPr lang="en-US" altLang="ja-JP" sz="1400" dirty="0"/>
          </a:p>
          <a:p>
            <a:r>
              <a:rPr lang="ja-JP" altLang="en-US" sz="1400" dirty="0"/>
              <a:t>回答が始まりましたら、</a:t>
            </a:r>
            <a:endParaRPr lang="en-US" altLang="ja-JP" sz="1400" dirty="0"/>
          </a:p>
          <a:p>
            <a:r>
              <a:rPr lang="ja-JP" altLang="en-US" sz="1400" dirty="0"/>
              <a:t>最初にご自身の属性を選択ください。</a:t>
            </a:r>
          </a:p>
          <a:p>
            <a:endParaRPr lang="en-US" altLang="ja-JP" sz="1400" dirty="0"/>
          </a:p>
          <a:p>
            <a:r>
              <a:rPr lang="en-US" altLang="ja-JP" sz="1400" dirty="0"/>
              <a:t>※</a:t>
            </a:r>
            <a:r>
              <a:rPr lang="ja-JP" altLang="en-US" sz="1400" dirty="0"/>
              <a:t>ご自身の属性を間違えないようご注意ください。</a:t>
            </a:r>
            <a:endParaRPr lang="en-US" altLang="ja-JP" sz="1400" dirty="0"/>
          </a:p>
          <a:p>
            <a:r>
              <a:rPr lang="en-US" altLang="ja-JP" dirty="0"/>
              <a:t> </a:t>
            </a:r>
            <a:endParaRPr lang="ja-JP" altLang="ja-JP" dirty="0"/>
          </a:p>
        </p:txBody>
      </p:sp>
      <p:sp>
        <p:nvSpPr>
          <p:cNvPr id="7" name="正方形/長方形 6"/>
          <p:cNvSpPr/>
          <p:nvPr/>
        </p:nvSpPr>
        <p:spPr>
          <a:xfrm>
            <a:off x="4472865" y="-27882"/>
            <a:ext cx="4671135" cy="689213"/>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貴社ご状況に合わせて</a:t>
            </a:r>
            <a:r>
              <a:rPr lang="ja-JP" altLang="en-US" dirty="0"/>
              <a:t>ご変更ください。</a:t>
            </a:r>
            <a:endParaRPr lang="en-US" altLang="ja-JP" dirty="0"/>
          </a:p>
          <a:p>
            <a:pPr algn="ctr"/>
            <a:r>
              <a:rPr kumimoji="1" lang="en-US" altLang="ja-JP" dirty="0"/>
              <a:t>※</a:t>
            </a:r>
            <a:r>
              <a:rPr kumimoji="1" lang="ja-JP" altLang="en-US" dirty="0"/>
              <a:t>属性を選択させない設定も可能です。</a:t>
            </a:r>
          </a:p>
        </p:txBody>
      </p:sp>
    </p:spTree>
    <p:extLst>
      <p:ext uri="{BB962C8B-B14F-4D97-AF65-F5344CB8AC3E}">
        <p14:creationId xmlns:p14="http://schemas.microsoft.com/office/powerpoint/2010/main" val="230005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4"/>
          </p:nvPr>
        </p:nvSpPr>
        <p:spPr/>
        <p:txBody>
          <a:bodyPr/>
          <a:lstStyle/>
          <a:p>
            <a:r>
              <a:rPr lang="ja-JP" altLang="en-US" dirty="0"/>
              <a:t>実際に下記のような質問が配信されます。</a:t>
            </a:r>
            <a:endParaRPr lang="ja-JP" altLang="ja-JP" dirty="0"/>
          </a:p>
        </p:txBody>
      </p:sp>
      <p:sp>
        <p:nvSpPr>
          <p:cNvPr id="4" name="テキスト プレースホルダー 3"/>
          <p:cNvSpPr>
            <a:spLocks noGrp="1"/>
          </p:cNvSpPr>
          <p:nvPr>
            <p:ph type="body" sz="quarter" idx="15"/>
          </p:nvPr>
        </p:nvSpPr>
        <p:spPr>
          <a:prstGeom prst="rect">
            <a:avLst/>
          </a:prstGeom>
        </p:spPr>
        <p:txBody>
          <a:bodyPr>
            <a:normAutofit fontScale="92500" lnSpcReduction="20000"/>
          </a:bodyPr>
          <a:lstStyle/>
          <a:p>
            <a:r>
              <a:rPr lang="ja-JP" altLang="en-US" dirty="0"/>
              <a:t>サーベイ回答方法について</a:t>
            </a:r>
            <a:endParaRPr kumimoji="1" lang="ja-JP" altLang="en-US" dirty="0"/>
          </a:p>
        </p:txBody>
      </p:sp>
      <p:sp>
        <p:nvSpPr>
          <p:cNvPr id="2" name="スライド番号プレースホルダー 1"/>
          <p:cNvSpPr>
            <a:spLocks noGrp="1"/>
          </p:cNvSpPr>
          <p:nvPr>
            <p:ph type="sldNum" sz="quarter" idx="12"/>
          </p:nvPr>
        </p:nvSpPr>
        <p:spPr>
          <a:prstGeom prst="rect">
            <a:avLst/>
          </a:prstGeom>
        </p:spPr>
        <p:txBody>
          <a:bodyPr/>
          <a:lstStyle/>
          <a:p>
            <a:fld id="{AEFA0942-CDE9-DA4F-BA4D-691B1265176A}" type="slidenum">
              <a:rPr lang="ja-JP" altLang="en-US" smtClean="0"/>
              <a:pPr/>
              <a:t>6</a:t>
            </a:fld>
            <a:endParaRPr lang="ja-JP" altLang="en-US"/>
          </a:p>
        </p:txBody>
      </p:sp>
      <p:sp>
        <p:nvSpPr>
          <p:cNvPr id="21" name="正方形/長方形 20"/>
          <p:cNvSpPr/>
          <p:nvPr/>
        </p:nvSpPr>
        <p:spPr>
          <a:xfrm>
            <a:off x="4932040" y="2083535"/>
            <a:ext cx="4104456" cy="3323987"/>
          </a:xfrm>
          <a:prstGeom prst="rect">
            <a:avLst/>
          </a:prstGeom>
        </p:spPr>
        <p:txBody>
          <a:bodyPr wrap="square">
            <a:spAutoFit/>
          </a:bodyPr>
          <a:lstStyle/>
          <a:p>
            <a:r>
              <a:rPr lang="ja-JP" altLang="en-US" sz="1200" dirty="0"/>
              <a:t>◆設問項目◆</a:t>
            </a:r>
            <a:endParaRPr lang="en-US" altLang="ja-JP" sz="1200" dirty="0"/>
          </a:p>
          <a:p>
            <a:r>
              <a:rPr lang="ja-JP" altLang="en-US" sz="1200" dirty="0"/>
              <a:t>会社・上司・職場に関して期待度・満足度を図る</a:t>
            </a:r>
            <a:endParaRPr lang="en-US" altLang="ja-JP" sz="1200" dirty="0"/>
          </a:p>
          <a:p>
            <a:r>
              <a:rPr lang="en-US" altLang="ja-JP" sz="1200" dirty="0"/>
              <a:t>128</a:t>
            </a:r>
            <a:r>
              <a:rPr lang="ja-JP" altLang="en-US" sz="1200" dirty="0"/>
              <a:t>問の設問が用意されています。</a:t>
            </a:r>
            <a:endParaRPr lang="en-US" altLang="ja-JP" sz="1200" dirty="0"/>
          </a:p>
          <a:p>
            <a:endParaRPr lang="en-US" altLang="ja-JP" sz="1200" dirty="0"/>
          </a:p>
          <a:p>
            <a:r>
              <a:rPr lang="en-US" altLang="ja-JP" sz="1200" dirty="0"/>
              <a:t>5</a:t>
            </a:r>
            <a:r>
              <a:rPr lang="ja-JP" altLang="en-US" sz="1200" dirty="0"/>
              <a:t>段階評価ですので当てはまるものを回答ください。</a:t>
            </a:r>
            <a:endParaRPr lang="en-US" altLang="ja-JP" sz="1200" dirty="0"/>
          </a:p>
          <a:p>
            <a:endParaRPr lang="en-US" altLang="ja-JP" sz="1200" dirty="0"/>
          </a:p>
          <a:p>
            <a:endParaRPr lang="en-US" altLang="ja-JP" sz="1200" dirty="0"/>
          </a:p>
          <a:p>
            <a:r>
              <a:rPr lang="ja-JP" altLang="en-US" sz="1200" dirty="0"/>
              <a:t>◆言葉の定義◆</a:t>
            </a:r>
          </a:p>
          <a:p>
            <a:endParaRPr lang="en-US" altLang="ja-JP" sz="1200" dirty="0"/>
          </a:p>
          <a:p>
            <a:r>
              <a:rPr lang="ja-JP" altLang="en-US" sz="1200" dirty="0"/>
              <a:t>下記それぞれ設問文に出てくる言葉の定義を表記しています。</a:t>
            </a:r>
            <a:endParaRPr lang="en-US" altLang="ja-JP" sz="1200" dirty="0"/>
          </a:p>
          <a:p>
            <a:r>
              <a:rPr lang="ja-JP" altLang="en-US" sz="1200" dirty="0"/>
              <a:t>確認ください。</a:t>
            </a:r>
          </a:p>
          <a:p>
            <a:r>
              <a:rPr lang="ja-JP" altLang="en-US" sz="1200" dirty="0"/>
              <a:t>・</a:t>
            </a:r>
            <a:r>
              <a:rPr lang="en-US" altLang="ja-JP" sz="1200" dirty="0"/>
              <a:t>【</a:t>
            </a:r>
            <a:r>
              <a:rPr lang="ja-JP" altLang="en-US" sz="1200" dirty="0"/>
              <a:t>自社</a:t>
            </a:r>
            <a:r>
              <a:rPr lang="en-US" altLang="ja-JP" sz="1200" dirty="0"/>
              <a:t>】</a:t>
            </a:r>
            <a:r>
              <a:rPr lang="ja-JP" altLang="en-US" sz="1200" dirty="0"/>
              <a:t>とは？：</a:t>
            </a:r>
            <a:r>
              <a:rPr lang="ja-JP" altLang="en-US" sz="1200" dirty="0">
                <a:solidFill>
                  <a:srgbClr val="FF0000"/>
                </a:solidFill>
              </a:rPr>
              <a:t>●●</a:t>
            </a:r>
            <a:endParaRPr lang="en-US" altLang="ja-JP" sz="1200" dirty="0">
              <a:solidFill>
                <a:srgbClr val="FF0000"/>
              </a:solidFill>
            </a:endParaRPr>
          </a:p>
          <a:p>
            <a:r>
              <a:rPr lang="ja-JP" altLang="en-US" sz="1200" dirty="0"/>
              <a:t>・</a:t>
            </a:r>
            <a:r>
              <a:rPr lang="en-US" altLang="ja-JP" sz="1200" dirty="0"/>
              <a:t>【</a:t>
            </a:r>
            <a:r>
              <a:rPr lang="ja-JP" altLang="en-US" sz="1200" dirty="0"/>
              <a:t>職場</a:t>
            </a:r>
            <a:r>
              <a:rPr lang="en-US" altLang="ja-JP" sz="1200" dirty="0"/>
              <a:t>】</a:t>
            </a:r>
            <a:r>
              <a:rPr lang="ja-JP" altLang="en-US" sz="1200" dirty="0"/>
              <a:t>とは？：</a:t>
            </a:r>
            <a:r>
              <a:rPr lang="ja-JP" altLang="en-US" sz="1200" dirty="0">
                <a:solidFill>
                  <a:srgbClr val="FF0000"/>
                </a:solidFill>
              </a:rPr>
              <a:t>●●</a:t>
            </a:r>
          </a:p>
          <a:p>
            <a:r>
              <a:rPr lang="ja-JP" altLang="en-US" sz="1200" dirty="0"/>
              <a:t>・</a:t>
            </a:r>
            <a:r>
              <a:rPr lang="en-US" altLang="ja-JP" sz="1200" dirty="0"/>
              <a:t>【</a:t>
            </a:r>
            <a:r>
              <a:rPr lang="ja-JP" altLang="en-US" sz="1200" dirty="0"/>
              <a:t>上司</a:t>
            </a:r>
            <a:r>
              <a:rPr lang="en-US" altLang="ja-JP" sz="1200" dirty="0"/>
              <a:t>】</a:t>
            </a:r>
            <a:r>
              <a:rPr lang="ja-JP" altLang="en-US" sz="1200" dirty="0"/>
              <a:t>とは？：</a:t>
            </a:r>
            <a:r>
              <a:rPr lang="ja-JP" altLang="en-US" sz="1200" dirty="0">
                <a:solidFill>
                  <a:srgbClr val="FF0000"/>
                </a:solidFill>
              </a:rPr>
              <a:t>●●</a:t>
            </a:r>
            <a:endParaRPr lang="en-US" altLang="ja-JP" sz="1200" dirty="0">
              <a:solidFill>
                <a:srgbClr val="FF0000"/>
              </a:solidFill>
            </a:endParaRPr>
          </a:p>
          <a:p>
            <a:r>
              <a:rPr lang="ja-JP" altLang="en-US" sz="1200" dirty="0"/>
              <a:t>・</a:t>
            </a:r>
            <a:r>
              <a:rPr lang="en-US" altLang="ja-JP" sz="1200" dirty="0"/>
              <a:t>【</a:t>
            </a:r>
            <a:r>
              <a:rPr lang="ja-JP" altLang="en-US" sz="1200" dirty="0"/>
              <a:t>経営陣</a:t>
            </a:r>
            <a:r>
              <a:rPr lang="en-US" altLang="ja-JP" sz="1200" dirty="0"/>
              <a:t>】</a:t>
            </a:r>
            <a:r>
              <a:rPr lang="ja-JP" altLang="en-US" sz="1200" dirty="0"/>
              <a:t>とは？：</a:t>
            </a:r>
            <a:r>
              <a:rPr lang="ja-JP" altLang="en-US" sz="1200" dirty="0">
                <a:solidFill>
                  <a:srgbClr val="FF0000"/>
                </a:solidFill>
              </a:rPr>
              <a:t>●●</a:t>
            </a:r>
          </a:p>
          <a:p>
            <a:endParaRPr lang="en-US" altLang="ja-JP" sz="1200" dirty="0"/>
          </a:p>
          <a:p>
            <a:r>
              <a:rPr lang="en-US" altLang="ja-JP" dirty="0"/>
              <a:t> </a:t>
            </a:r>
            <a:endParaRPr lang="ja-JP" altLang="ja-JP"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3487" y="2098270"/>
            <a:ext cx="4544454" cy="33097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4472865" y="-27882"/>
            <a:ext cx="4671135" cy="689213"/>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貴社ご状況に合わせて</a:t>
            </a:r>
            <a:r>
              <a:rPr lang="ja-JP" altLang="en-US" dirty="0"/>
              <a:t>ご変更ください。</a:t>
            </a:r>
            <a:endParaRPr kumimoji="1" lang="ja-JP" altLang="en-US" dirty="0"/>
          </a:p>
        </p:txBody>
      </p:sp>
    </p:spTree>
    <p:extLst>
      <p:ext uri="{BB962C8B-B14F-4D97-AF65-F5344CB8AC3E}">
        <p14:creationId xmlns:p14="http://schemas.microsoft.com/office/powerpoint/2010/main" val="65912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4"/>
          </p:nvPr>
        </p:nvSpPr>
        <p:spPr/>
        <p:txBody>
          <a:bodyPr/>
          <a:lstStyle/>
          <a:p>
            <a:r>
              <a:rPr lang="ja-JP" altLang="en-US" dirty="0"/>
              <a:t>任意の定性コメントを回答することが可能です。</a:t>
            </a:r>
            <a:endParaRPr lang="ja-JP" altLang="ja-JP" dirty="0"/>
          </a:p>
        </p:txBody>
      </p:sp>
      <p:sp>
        <p:nvSpPr>
          <p:cNvPr id="4" name="テキスト プレースホルダー 3"/>
          <p:cNvSpPr>
            <a:spLocks noGrp="1"/>
          </p:cNvSpPr>
          <p:nvPr>
            <p:ph type="body" sz="quarter" idx="15"/>
          </p:nvPr>
        </p:nvSpPr>
        <p:spPr>
          <a:prstGeom prst="rect">
            <a:avLst/>
          </a:prstGeom>
        </p:spPr>
        <p:txBody>
          <a:bodyPr>
            <a:normAutofit fontScale="92500" lnSpcReduction="20000"/>
          </a:bodyPr>
          <a:lstStyle/>
          <a:p>
            <a:r>
              <a:rPr lang="ja-JP" altLang="en-US" dirty="0"/>
              <a:t>サーベイ回答方法について</a:t>
            </a:r>
            <a:endParaRPr kumimoji="1" lang="ja-JP" altLang="en-US" dirty="0"/>
          </a:p>
        </p:txBody>
      </p:sp>
      <p:sp>
        <p:nvSpPr>
          <p:cNvPr id="2" name="スライド番号プレースホルダー 1"/>
          <p:cNvSpPr>
            <a:spLocks noGrp="1"/>
          </p:cNvSpPr>
          <p:nvPr>
            <p:ph type="sldNum" sz="quarter" idx="12"/>
          </p:nvPr>
        </p:nvSpPr>
        <p:spPr>
          <a:prstGeom prst="rect">
            <a:avLst/>
          </a:prstGeom>
        </p:spPr>
        <p:txBody>
          <a:bodyPr/>
          <a:lstStyle/>
          <a:p>
            <a:fld id="{AEFA0942-CDE9-DA4F-BA4D-691B1265176A}" type="slidenum">
              <a:rPr lang="ja-JP" altLang="en-US" smtClean="0"/>
              <a:pPr/>
              <a:t>7</a:t>
            </a:fld>
            <a:endParaRPr lang="ja-JP" altLang="en-US"/>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1376" y="2042807"/>
            <a:ext cx="4687389" cy="382815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5288113" y="2129560"/>
            <a:ext cx="3748383" cy="1246495"/>
          </a:xfrm>
          <a:prstGeom prst="rect">
            <a:avLst/>
          </a:prstGeom>
        </p:spPr>
        <p:txBody>
          <a:bodyPr wrap="square">
            <a:spAutoFit/>
          </a:bodyPr>
          <a:lstStyle/>
          <a:p>
            <a:r>
              <a:rPr lang="ja-JP" altLang="en-US" sz="1200" u="sng" dirty="0"/>
              <a:t>◆定性コメントについて◆　</a:t>
            </a:r>
            <a:br>
              <a:rPr lang="ja-JP" altLang="en-US" sz="1200" dirty="0"/>
            </a:br>
            <a:endParaRPr lang="en-US" altLang="ja-JP" sz="1100" dirty="0"/>
          </a:p>
          <a:p>
            <a:r>
              <a:rPr lang="ja-JP" altLang="en-US" sz="1200" dirty="0"/>
              <a:t>最後に任意の定性コメント設問が設定されています。</a:t>
            </a:r>
            <a:endParaRPr lang="en-US" altLang="ja-JP" sz="1200" dirty="0"/>
          </a:p>
          <a:p>
            <a:endParaRPr lang="en-US" altLang="ja-JP" sz="1200" dirty="0"/>
          </a:p>
          <a:p>
            <a:r>
              <a:rPr lang="ja-JP" altLang="en-US" sz="1200" dirty="0"/>
              <a:t>コメントについても匿名となっておりますので</a:t>
            </a:r>
            <a:r>
              <a:rPr lang="en-US" altLang="ja-JP" sz="1400" dirty="0"/>
              <a:t> </a:t>
            </a:r>
          </a:p>
          <a:p>
            <a:r>
              <a:rPr lang="ja-JP" altLang="en-US" sz="1200" dirty="0"/>
              <a:t>組織について感じていることを自由にご記載ください</a:t>
            </a:r>
            <a:endParaRPr lang="ja-JP" altLang="ja-JP" sz="1200" dirty="0"/>
          </a:p>
        </p:txBody>
      </p:sp>
    </p:spTree>
    <p:extLst>
      <p:ext uri="{BB962C8B-B14F-4D97-AF65-F5344CB8AC3E}">
        <p14:creationId xmlns:p14="http://schemas.microsoft.com/office/powerpoint/2010/main" val="135995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4"/>
          </p:nvPr>
        </p:nvSpPr>
        <p:spPr/>
        <p:txBody>
          <a:bodyPr/>
          <a:lstStyle/>
          <a:p>
            <a:r>
              <a:rPr lang="ja-JP" altLang="en-US" dirty="0"/>
              <a:t>回答終了画面が下記のように表示されます。</a:t>
            </a:r>
            <a:endParaRPr lang="ja-JP" altLang="ja-JP" dirty="0"/>
          </a:p>
        </p:txBody>
      </p:sp>
      <p:sp>
        <p:nvSpPr>
          <p:cNvPr id="4" name="テキスト プレースホルダー 3"/>
          <p:cNvSpPr>
            <a:spLocks noGrp="1"/>
          </p:cNvSpPr>
          <p:nvPr>
            <p:ph type="body" sz="quarter" idx="15"/>
          </p:nvPr>
        </p:nvSpPr>
        <p:spPr>
          <a:prstGeom prst="rect">
            <a:avLst/>
          </a:prstGeom>
        </p:spPr>
        <p:txBody>
          <a:bodyPr>
            <a:normAutofit fontScale="92500" lnSpcReduction="20000"/>
          </a:bodyPr>
          <a:lstStyle/>
          <a:p>
            <a:r>
              <a:rPr lang="ja-JP" altLang="en-US" dirty="0"/>
              <a:t>サーベイ回答方法について</a:t>
            </a:r>
            <a:endParaRPr kumimoji="1" lang="ja-JP" altLang="en-US" dirty="0"/>
          </a:p>
        </p:txBody>
      </p:sp>
      <p:sp>
        <p:nvSpPr>
          <p:cNvPr id="2" name="スライド番号プレースホルダー 1"/>
          <p:cNvSpPr>
            <a:spLocks noGrp="1"/>
          </p:cNvSpPr>
          <p:nvPr>
            <p:ph type="sldNum" sz="quarter" idx="12"/>
          </p:nvPr>
        </p:nvSpPr>
        <p:spPr>
          <a:prstGeom prst="rect">
            <a:avLst/>
          </a:prstGeom>
        </p:spPr>
        <p:txBody>
          <a:bodyPr/>
          <a:lstStyle/>
          <a:p>
            <a:fld id="{AEFA0942-CDE9-DA4F-BA4D-691B1265176A}" type="slidenum">
              <a:rPr lang="ja-JP" altLang="en-US" smtClean="0"/>
              <a:pPr/>
              <a:t>8</a:t>
            </a:fld>
            <a:endParaRPr lang="ja-JP" altLang="en-US"/>
          </a:p>
        </p:txBody>
      </p:sp>
      <p:sp>
        <p:nvSpPr>
          <p:cNvPr id="21" name="正方形/長方形 20"/>
          <p:cNvSpPr/>
          <p:nvPr/>
        </p:nvSpPr>
        <p:spPr>
          <a:xfrm>
            <a:off x="780955" y="5250629"/>
            <a:ext cx="7470339" cy="1292662"/>
          </a:xfrm>
          <a:prstGeom prst="rect">
            <a:avLst/>
          </a:prstGeom>
        </p:spPr>
        <p:txBody>
          <a:bodyPr wrap="square">
            <a:spAutoFit/>
          </a:bodyPr>
          <a:lstStyle/>
          <a:p>
            <a:r>
              <a:rPr lang="ja-JP" altLang="en-US" sz="1200" dirty="0"/>
              <a:t>◆回答完了基準について◆</a:t>
            </a:r>
          </a:p>
          <a:p>
            <a:r>
              <a:rPr lang="ja-JP" altLang="en-US" sz="1200" dirty="0"/>
              <a:t>回答終了ボタンを押し上記の画面が掲載されていれば回答は無事に終了しています。</a:t>
            </a:r>
          </a:p>
          <a:p>
            <a:endParaRPr lang="en-US" altLang="ja-JP" sz="1200" dirty="0"/>
          </a:p>
          <a:p>
            <a:r>
              <a:rPr lang="ja-JP" altLang="en-US" sz="1200" dirty="0"/>
              <a:t>・回答終了した場合でも期間中であれば何度でも</a:t>
            </a:r>
            <a:r>
              <a:rPr lang="en-US" altLang="ja-JP" sz="1200" dirty="0"/>
              <a:t>URL</a:t>
            </a:r>
            <a:r>
              <a:rPr lang="ja-JP" altLang="en-US" sz="1200" dirty="0"/>
              <a:t>にログインし回答修正することができます。</a:t>
            </a:r>
          </a:p>
          <a:p>
            <a:r>
              <a:rPr lang="ja-JP" altLang="en-US" sz="1200" dirty="0"/>
              <a:t>・回答は</a:t>
            </a:r>
            <a:r>
              <a:rPr lang="en-US" altLang="ja-JP" sz="1200" dirty="0"/>
              <a:t>1</a:t>
            </a:r>
            <a:r>
              <a:rPr lang="ja-JP" altLang="en-US" sz="1200" dirty="0"/>
              <a:t>分間ごとに自動保存されますので、途中でブラウザを閉じても回答は保存されます。</a:t>
            </a:r>
            <a:endParaRPr lang="en-US" altLang="ja-JP" sz="1200" dirty="0"/>
          </a:p>
          <a:p>
            <a:r>
              <a:rPr lang="en-US" altLang="ja-JP" dirty="0"/>
              <a:t> </a:t>
            </a:r>
            <a:endParaRPr lang="ja-JP" altLang="ja-JP" dirty="0"/>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42026" y="1740791"/>
            <a:ext cx="5548194" cy="27859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82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6770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658</Words>
  <Application>Microsoft Office PowerPoint</Application>
  <PresentationFormat>画面に合わせる (4:3)</PresentationFormat>
  <Paragraphs>107</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MS UI Gothic</vt:lpstr>
      <vt:lpstr>Yu Gothic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2021-09-27T00:00:12Z</dcterms:created>
  <dcterms:modified xsi:type="dcterms:W3CDTF">2022-03-30T02:12:32Z</dcterms:modified>
</cp:coreProperties>
</file>